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66" r:id="rId20"/>
    <p:sldId id="267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DC1079-4CD3-4AFB-979D-9CE46E2D5B35}" v="110" dt="2020-04-16T19:48:13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00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lma Jimenez" userId="047b7937ee073524" providerId="LiveId" clId="{6FDC1079-4CD3-4AFB-979D-9CE46E2D5B35}"/>
    <pc:docChg chg="undo custSel mod addSld delSld modSld sldOrd">
      <pc:chgData name="Zulma Jimenez" userId="047b7937ee073524" providerId="LiveId" clId="{6FDC1079-4CD3-4AFB-979D-9CE46E2D5B35}" dt="2020-04-16T23:32:11.865" v="556" actId="21"/>
      <pc:docMkLst>
        <pc:docMk/>
      </pc:docMkLst>
      <pc:sldChg chg="addSp delSp modSp">
        <pc:chgData name="Zulma Jimenez" userId="047b7937ee073524" providerId="LiveId" clId="{6FDC1079-4CD3-4AFB-979D-9CE46E2D5B35}" dt="2020-04-16T23:32:04.719" v="555" actId="21"/>
        <pc:sldMkLst>
          <pc:docMk/>
          <pc:sldMk cId="455400644" sldId="256"/>
        </pc:sldMkLst>
        <pc:spChg chg="add mod">
          <ac:chgData name="Zulma Jimenez" userId="047b7937ee073524" providerId="LiveId" clId="{6FDC1079-4CD3-4AFB-979D-9CE46E2D5B35}" dt="2020-03-31T23:54:10.094" v="20" actId="20577"/>
          <ac:spMkLst>
            <pc:docMk/>
            <pc:sldMk cId="455400644" sldId="256"/>
            <ac:spMk id="9" creationId="{F9836026-4E58-4439-AF10-8473117B7048}"/>
          </ac:spMkLst>
        </pc:spChg>
        <pc:spChg chg="add mod">
          <ac:chgData name="Zulma Jimenez" userId="047b7937ee073524" providerId="LiveId" clId="{6FDC1079-4CD3-4AFB-979D-9CE46E2D5B35}" dt="2020-04-16T16:26:02.458" v="300" actId="20577"/>
          <ac:spMkLst>
            <pc:docMk/>
            <pc:sldMk cId="455400644" sldId="256"/>
            <ac:spMk id="12" creationId="{7F309F9A-2C29-4C52-BE5D-EBE54F644E3A}"/>
          </ac:spMkLst>
        </pc:spChg>
        <pc:spChg chg="add del mod">
          <ac:chgData name="Zulma Jimenez" userId="047b7937ee073524" providerId="LiveId" clId="{6FDC1079-4CD3-4AFB-979D-9CE46E2D5B35}" dt="2020-04-16T23:32:04.719" v="555" actId="21"/>
          <ac:spMkLst>
            <pc:docMk/>
            <pc:sldMk cId="455400644" sldId="256"/>
            <ac:spMk id="14" creationId="{007840B1-887F-4957-8095-935AEDB11AA1}"/>
          </ac:spMkLst>
        </pc:spChg>
        <pc:picChg chg="add mod modCrop">
          <ac:chgData name="Zulma Jimenez" userId="047b7937ee073524" providerId="LiveId" clId="{6FDC1079-4CD3-4AFB-979D-9CE46E2D5B35}" dt="2020-03-31T23:53:53.813" v="13" actId="1076"/>
          <ac:picMkLst>
            <pc:docMk/>
            <pc:sldMk cId="455400644" sldId="256"/>
            <ac:picMk id="5" creationId="{D75B7A07-311F-4FDD-A060-D5CC848BAEC3}"/>
          </ac:picMkLst>
        </pc:picChg>
        <pc:picChg chg="add del">
          <ac:chgData name="Zulma Jimenez" userId="047b7937ee073524" providerId="LiveId" clId="{6FDC1079-4CD3-4AFB-979D-9CE46E2D5B35}" dt="2020-03-31T23:53:42.182" v="8" actId="21"/>
          <ac:picMkLst>
            <pc:docMk/>
            <pc:sldMk cId="455400644" sldId="256"/>
            <ac:picMk id="6" creationId="{412BD189-F755-4A09-9C38-EC0E15CAC0CE}"/>
          </ac:picMkLst>
        </pc:picChg>
        <pc:picChg chg="add mod">
          <ac:chgData name="Zulma Jimenez" userId="047b7937ee073524" providerId="LiveId" clId="{6FDC1079-4CD3-4AFB-979D-9CE46E2D5B35}" dt="2020-03-31T23:53:52.508" v="12" actId="1076"/>
          <ac:picMkLst>
            <pc:docMk/>
            <pc:sldMk cId="455400644" sldId="256"/>
            <ac:picMk id="7" creationId="{DCBBD571-7CE1-4DCD-9749-28C7838B2F0D}"/>
          </ac:picMkLst>
        </pc:picChg>
        <pc:picChg chg="add del">
          <ac:chgData name="Zulma Jimenez" userId="047b7937ee073524" providerId="LiveId" clId="{6FDC1079-4CD3-4AFB-979D-9CE46E2D5B35}" dt="2020-03-31T23:54:00.570" v="15"/>
          <ac:picMkLst>
            <pc:docMk/>
            <pc:sldMk cId="455400644" sldId="256"/>
            <ac:picMk id="8" creationId="{C606F897-ACDA-409E-9C66-384E4F1B81DA}"/>
          </ac:picMkLst>
        </pc:picChg>
        <pc:cxnChg chg="add del">
          <ac:chgData name="Zulma Jimenez" userId="047b7937ee073524" providerId="LiveId" clId="{6FDC1079-4CD3-4AFB-979D-9CE46E2D5B35}" dt="2020-03-31T23:53:04.906" v="1" actId="21"/>
          <ac:cxnSpMkLst>
            <pc:docMk/>
            <pc:sldMk cId="455400644" sldId="256"/>
            <ac:cxnSpMk id="4" creationId="{600581C3-B343-41EA-B8A3-9E89B5A44B45}"/>
          </ac:cxnSpMkLst>
        </pc:cxnChg>
        <pc:cxnChg chg="add mod">
          <ac:chgData name="Zulma Jimenez" userId="047b7937ee073524" providerId="LiveId" clId="{6FDC1079-4CD3-4AFB-979D-9CE46E2D5B35}" dt="2020-03-31T23:56:26.093" v="52" actId="1038"/>
          <ac:cxnSpMkLst>
            <pc:docMk/>
            <pc:sldMk cId="455400644" sldId="256"/>
            <ac:cxnSpMk id="10" creationId="{93CB2D26-EE9B-4F16-909B-B9771CDFC03D}"/>
          </ac:cxnSpMkLst>
        </pc:cxnChg>
        <pc:cxnChg chg="add del mod">
          <ac:chgData name="Zulma Jimenez" userId="047b7937ee073524" providerId="LiveId" clId="{6FDC1079-4CD3-4AFB-979D-9CE46E2D5B35}" dt="2020-03-31T23:55:41.402" v="44" actId="21"/>
          <ac:cxnSpMkLst>
            <pc:docMk/>
            <pc:sldMk cId="455400644" sldId="256"/>
            <ac:cxnSpMk id="11" creationId="{B2F95C0A-2E82-4B81-8E1E-F5FF702BE96C}"/>
          </ac:cxnSpMkLst>
        </pc:cxnChg>
        <pc:cxnChg chg="add del mod">
          <ac:chgData name="Zulma Jimenez" userId="047b7937ee073524" providerId="LiveId" clId="{6FDC1079-4CD3-4AFB-979D-9CE46E2D5B35}" dt="2020-04-16T23:32:04.719" v="555" actId="21"/>
          <ac:cxnSpMkLst>
            <pc:docMk/>
            <pc:sldMk cId="455400644" sldId="256"/>
            <ac:cxnSpMk id="13" creationId="{5FE1377A-1A1E-44C8-AFA1-4C633688065A}"/>
          </ac:cxnSpMkLst>
        </pc:cxnChg>
        <pc:cxnChg chg="add mod">
          <ac:chgData name="Zulma Jimenez" userId="047b7937ee073524" providerId="LiveId" clId="{6FDC1079-4CD3-4AFB-979D-9CE46E2D5B35}" dt="2020-03-31T23:56:49.891" v="58" actId="1038"/>
          <ac:cxnSpMkLst>
            <pc:docMk/>
            <pc:sldMk cId="455400644" sldId="256"/>
            <ac:cxnSpMk id="21" creationId="{C81BCDEA-3BC9-4193-9215-CD714A4CDBC6}"/>
          </ac:cxnSpMkLst>
        </pc:cxnChg>
      </pc:sldChg>
      <pc:sldChg chg="del">
        <pc:chgData name="Zulma Jimenez" userId="047b7937ee073524" providerId="LiveId" clId="{6FDC1079-4CD3-4AFB-979D-9CE46E2D5B35}" dt="2020-03-31T23:57:54.943" v="69" actId="2696"/>
        <pc:sldMkLst>
          <pc:docMk/>
          <pc:sldMk cId="2553636823" sldId="257"/>
        </pc:sldMkLst>
      </pc:sldChg>
      <pc:sldChg chg="modSp">
        <pc:chgData name="Zulma Jimenez" userId="047b7937ee073524" providerId="LiveId" clId="{6FDC1079-4CD3-4AFB-979D-9CE46E2D5B35}" dt="2020-04-16T16:25:57.215" v="299" actId="20577"/>
        <pc:sldMkLst>
          <pc:docMk/>
          <pc:sldMk cId="3783029526" sldId="258"/>
        </pc:sldMkLst>
        <pc:spChg chg="mod">
          <ac:chgData name="Zulma Jimenez" userId="047b7937ee073524" providerId="LiveId" clId="{6FDC1079-4CD3-4AFB-979D-9CE46E2D5B35}" dt="2020-04-16T16:25:57.215" v="299" actId="20577"/>
          <ac:spMkLst>
            <pc:docMk/>
            <pc:sldMk cId="3783029526" sldId="258"/>
            <ac:spMk id="10" creationId="{985FA900-CE39-4EBF-AD9F-89F7E6A103D2}"/>
          </ac:spMkLst>
        </pc:spChg>
      </pc:sldChg>
      <pc:sldChg chg="addSp delSp modSp add">
        <pc:chgData name="Zulma Jimenez" userId="047b7937ee073524" providerId="LiveId" clId="{6FDC1079-4CD3-4AFB-979D-9CE46E2D5B35}" dt="2020-04-16T23:31:58.398" v="554" actId="21"/>
        <pc:sldMkLst>
          <pc:docMk/>
          <pc:sldMk cId="2737974935" sldId="259"/>
        </pc:sldMkLst>
        <pc:spChg chg="add mod">
          <ac:chgData name="Zulma Jimenez" userId="047b7937ee073524" providerId="LiveId" clId="{6FDC1079-4CD3-4AFB-979D-9CE46E2D5B35}" dt="2020-04-01T00:04:55.917" v="88" actId="20577"/>
          <ac:spMkLst>
            <pc:docMk/>
            <pc:sldMk cId="2737974935" sldId="259"/>
            <ac:spMk id="4" creationId="{D85F1FA5-5E89-4115-943D-F137B9ACAE1A}"/>
          </ac:spMkLst>
        </pc:spChg>
        <pc:spChg chg="add mod">
          <ac:chgData name="Zulma Jimenez" userId="047b7937ee073524" providerId="LiveId" clId="{6FDC1079-4CD3-4AFB-979D-9CE46E2D5B35}" dt="2020-04-16T16:26:05.587" v="301" actId="20577"/>
          <ac:spMkLst>
            <pc:docMk/>
            <pc:sldMk cId="2737974935" sldId="259"/>
            <ac:spMk id="10" creationId="{0F4C62AB-BC91-4CE6-AC5F-2F0A51D2586F}"/>
          </ac:spMkLst>
        </pc:spChg>
        <pc:spChg chg="add del mod">
          <ac:chgData name="Zulma Jimenez" userId="047b7937ee073524" providerId="LiveId" clId="{6FDC1079-4CD3-4AFB-979D-9CE46E2D5B35}" dt="2020-04-16T23:31:58.398" v="554" actId="21"/>
          <ac:spMkLst>
            <pc:docMk/>
            <pc:sldMk cId="2737974935" sldId="259"/>
            <ac:spMk id="12" creationId="{440C8160-ABE6-4317-9B65-79F208971D4F}"/>
          </ac:spMkLst>
        </pc:spChg>
        <pc:picChg chg="add mod modCrop">
          <ac:chgData name="Zulma Jimenez" userId="047b7937ee073524" providerId="LiveId" clId="{6FDC1079-4CD3-4AFB-979D-9CE46E2D5B35}" dt="2020-04-01T00:04:45.001" v="83" actId="1076"/>
          <ac:picMkLst>
            <pc:docMk/>
            <pc:sldMk cId="2737974935" sldId="259"/>
            <ac:picMk id="2" creationId="{640316E7-641D-4D3F-B077-43289F0EC469}"/>
          </ac:picMkLst>
        </pc:picChg>
        <pc:picChg chg="add mod">
          <ac:chgData name="Zulma Jimenez" userId="047b7937ee073524" providerId="LiveId" clId="{6FDC1079-4CD3-4AFB-979D-9CE46E2D5B35}" dt="2020-04-01T00:04:43.135" v="82" actId="1076"/>
          <ac:picMkLst>
            <pc:docMk/>
            <pc:sldMk cId="2737974935" sldId="259"/>
            <ac:picMk id="3" creationId="{864CF098-9A4F-40CF-8342-E90233AD6213}"/>
          </ac:picMkLst>
        </pc:picChg>
        <pc:cxnChg chg="add mod">
          <ac:chgData name="Zulma Jimenez" userId="047b7937ee073524" providerId="LiveId" clId="{6FDC1079-4CD3-4AFB-979D-9CE46E2D5B35}" dt="2020-04-01T00:06:51.604" v="111" actId="1038"/>
          <ac:cxnSpMkLst>
            <pc:docMk/>
            <pc:sldMk cId="2737974935" sldId="259"/>
            <ac:cxnSpMk id="5" creationId="{776ECAC4-D128-4DB8-B06F-54155A90C0D5}"/>
          </ac:cxnSpMkLst>
        </pc:cxnChg>
        <pc:cxnChg chg="add mod">
          <ac:chgData name="Zulma Jimenez" userId="047b7937ee073524" providerId="LiveId" clId="{6FDC1079-4CD3-4AFB-979D-9CE46E2D5B35}" dt="2020-04-01T00:07:11.908" v="116" actId="1036"/>
          <ac:cxnSpMkLst>
            <pc:docMk/>
            <pc:sldMk cId="2737974935" sldId="259"/>
            <ac:cxnSpMk id="9" creationId="{20CF4E6E-6DF3-4201-B36D-730B921F94AC}"/>
          </ac:cxnSpMkLst>
        </pc:cxnChg>
        <pc:cxnChg chg="add del mod">
          <ac:chgData name="Zulma Jimenez" userId="047b7937ee073524" providerId="LiveId" clId="{6FDC1079-4CD3-4AFB-979D-9CE46E2D5B35}" dt="2020-04-16T23:31:58.398" v="554" actId="21"/>
          <ac:cxnSpMkLst>
            <pc:docMk/>
            <pc:sldMk cId="2737974935" sldId="259"/>
            <ac:cxnSpMk id="11" creationId="{F7E7CC17-9003-4D35-BA5F-7E86B0EAE966}"/>
          </ac:cxnSpMkLst>
        </pc:cxnChg>
      </pc:sldChg>
      <pc:sldChg chg="addSp delSp modSp add">
        <pc:chgData name="Zulma Jimenez" userId="047b7937ee073524" providerId="LiveId" clId="{6FDC1079-4CD3-4AFB-979D-9CE46E2D5B35}" dt="2020-04-16T23:32:11.865" v="556" actId="21"/>
        <pc:sldMkLst>
          <pc:docMk/>
          <pc:sldMk cId="1917922137" sldId="260"/>
        </pc:sldMkLst>
        <pc:spChg chg="add mod">
          <ac:chgData name="Zulma Jimenez" userId="047b7937ee073524" providerId="LiveId" clId="{6FDC1079-4CD3-4AFB-979D-9CE46E2D5B35}" dt="2020-04-15T03:29:40.866" v="152" actId="20577"/>
          <ac:spMkLst>
            <pc:docMk/>
            <pc:sldMk cId="1917922137" sldId="260"/>
            <ac:spMk id="4" creationId="{2E61A8D0-3E02-4964-9B85-8EC88CA86C4A}"/>
          </ac:spMkLst>
        </pc:spChg>
        <pc:spChg chg="add mod">
          <ac:chgData name="Zulma Jimenez" userId="047b7937ee073524" providerId="LiveId" clId="{6FDC1079-4CD3-4AFB-979D-9CE46E2D5B35}" dt="2020-04-01T00:10:01.963" v="143" actId="20577"/>
          <ac:spMkLst>
            <pc:docMk/>
            <pc:sldMk cId="1917922137" sldId="260"/>
            <ac:spMk id="8" creationId="{06119336-3521-4D16-AE50-46674FDEDE5B}"/>
          </ac:spMkLst>
        </pc:spChg>
        <pc:spChg chg="add del mod">
          <ac:chgData name="Zulma Jimenez" userId="047b7937ee073524" providerId="LiveId" clId="{6FDC1079-4CD3-4AFB-979D-9CE46E2D5B35}" dt="2020-04-16T23:32:11.865" v="556" actId="21"/>
          <ac:spMkLst>
            <pc:docMk/>
            <pc:sldMk cId="1917922137" sldId="260"/>
            <ac:spMk id="10" creationId="{61890F98-9F0A-41EF-8F2E-3E7067845CEC}"/>
          </ac:spMkLst>
        </pc:spChg>
        <pc:picChg chg="add mod modCrop">
          <ac:chgData name="Zulma Jimenez" userId="047b7937ee073524" providerId="LiveId" clId="{6FDC1079-4CD3-4AFB-979D-9CE46E2D5B35}" dt="2020-04-01T00:10:21.002" v="147" actId="1076"/>
          <ac:picMkLst>
            <pc:docMk/>
            <pc:sldMk cId="1917922137" sldId="260"/>
            <ac:picMk id="2" creationId="{0C6EAA28-C9F0-435D-8E1D-E8AD5F3089AD}"/>
          </ac:picMkLst>
        </pc:picChg>
        <pc:picChg chg="add mod">
          <ac:chgData name="Zulma Jimenez" userId="047b7937ee073524" providerId="LiveId" clId="{6FDC1079-4CD3-4AFB-979D-9CE46E2D5B35}" dt="2020-04-01T00:05:30.935" v="96" actId="1076"/>
          <ac:picMkLst>
            <pc:docMk/>
            <pc:sldMk cId="1917922137" sldId="260"/>
            <ac:picMk id="3" creationId="{D27E4868-F927-4057-90A9-FE360987220E}"/>
          </ac:picMkLst>
        </pc:picChg>
        <pc:cxnChg chg="add mod">
          <ac:chgData name="Zulma Jimenez" userId="047b7937ee073524" providerId="LiveId" clId="{6FDC1079-4CD3-4AFB-979D-9CE46E2D5B35}" dt="2020-04-01T00:09:07.426" v="136" actId="1038"/>
          <ac:cxnSpMkLst>
            <pc:docMk/>
            <pc:sldMk cId="1917922137" sldId="260"/>
            <ac:cxnSpMk id="5" creationId="{A7FA7597-79A6-4FE2-9AAC-252E0AD3263F}"/>
          </ac:cxnSpMkLst>
        </pc:cxnChg>
        <pc:cxnChg chg="add mod">
          <ac:chgData name="Zulma Jimenez" userId="047b7937ee073524" providerId="LiveId" clId="{6FDC1079-4CD3-4AFB-979D-9CE46E2D5B35}" dt="2020-04-01T00:09:15.442" v="137" actId="1038"/>
          <ac:cxnSpMkLst>
            <pc:docMk/>
            <pc:sldMk cId="1917922137" sldId="260"/>
            <ac:cxnSpMk id="7" creationId="{743961D9-24F2-480F-89F5-248CC967E24A}"/>
          </ac:cxnSpMkLst>
        </pc:cxnChg>
        <pc:cxnChg chg="add del mod">
          <ac:chgData name="Zulma Jimenez" userId="047b7937ee073524" providerId="LiveId" clId="{6FDC1079-4CD3-4AFB-979D-9CE46E2D5B35}" dt="2020-04-16T23:32:11.865" v="556" actId="21"/>
          <ac:cxnSpMkLst>
            <pc:docMk/>
            <pc:sldMk cId="1917922137" sldId="260"/>
            <ac:cxnSpMk id="9" creationId="{4134DFAC-B737-483D-957F-8BF98C5E5EF2}"/>
          </ac:cxnSpMkLst>
        </pc:cxnChg>
      </pc:sldChg>
      <pc:sldChg chg="addSp modSp add">
        <pc:chgData name="Zulma Jimenez" userId="047b7937ee073524" providerId="LiveId" clId="{6FDC1079-4CD3-4AFB-979D-9CE46E2D5B35}" dt="2020-04-16T16:09:38.410" v="200" actId="20577"/>
        <pc:sldMkLst>
          <pc:docMk/>
          <pc:sldMk cId="2232107481" sldId="261"/>
        </pc:sldMkLst>
        <pc:spChg chg="add mod">
          <ac:chgData name="Zulma Jimenez" userId="047b7937ee073524" providerId="LiveId" clId="{6FDC1079-4CD3-4AFB-979D-9CE46E2D5B35}" dt="2020-04-15T03:29:49.570" v="154" actId="20577"/>
          <ac:spMkLst>
            <pc:docMk/>
            <pc:sldMk cId="2232107481" sldId="261"/>
            <ac:spMk id="2" creationId="{C54DA33D-AB30-463B-9F5A-53B848E07B77}"/>
          </ac:spMkLst>
        </pc:spChg>
        <pc:spChg chg="add mod">
          <ac:chgData name="Zulma Jimenez" userId="047b7937ee073524" providerId="LiveId" clId="{6FDC1079-4CD3-4AFB-979D-9CE46E2D5B35}" dt="2020-04-16T16:09:38.410" v="200" actId="20577"/>
          <ac:spMkLst>
            <pc:docMk/>
            <pc:sldMk cId="2232107481" sldId="261"/>
            <ac:spMk id="10" creationId="{1CF4E9DF-10E9-4171-BAC8-7EAC98A36B5C}"/>
          </ac:spMkLst>
        </pc:spChg>
        <pc:picChg chg="add mod modCrop">
          <ac:chgData name="Zulma Jimenez" userId="047b7937ee073524" providerId="LiveId" clId="{6FDC1079-4CD3-4AFB-979D-9CE46E2D5B35}" dt="2020-04-16T16:07:32.876" v="182" actId="1076"/>
          <ac:picMkLst>
            <pc:docMk/>
            <pc:sldMk cId="2232107481" sldId="261"/>
            <ac:picMk id="3" creationId="{8BA3B5F8-47F0-4DEF-B65A-8B73C42C0831}"/>
          </ac:picMkLst>
        </pc:picChg>
        <pc:picChg chg="add mod">
          <ac:chgData name="Zulma Jimenez" userId="047b7937ee073524" providerId="LiveId" clId="{6FDC1079-4CD3-4AFB-979D-9CE46E2D5B35}" dt="2020-04-16T16:07:40.019" v="185" actId="1076"/>
          <ac:picMkLst>
            <pc:docMk/>
            <pc:sldMk cId="2232107481" sldId="261"/>
            <ac:picMk id="4" creationId="{1A29C533-B145-4B06-B232-2C6FD4DC6D24}"/>
          </ac:picMkLst>
        </pc:picChg>
        <pc:cxnChg chg="add mod">
          <ac:chgData name="Zulma Jimenez" userId="047b7937ee073524" providerId="LiveId" clId="{6FDC1079-4CD3-4AFB-979D-9CE46E2D5B35}" dt="2020-04-16T16:08:01.955" v="191" actId="14100"/>
          <ac:cxnSpMkLst>
            <pc:docMk/>
            <pc:sldMk cId="2232107481" sldId="261"/>
            <ac:cxnSpMk id="5" creationId="{BE56E53E-E4C8-4ABA-9D5F-137DEE1D8D26}"/>
          </ac:cxnSpMkLst>
        </pc:cxnChg>
        <pc:cxnChg chg="add mod">
          <ac:chgData name="Zulma Jimenez" userId="047b7937ee073524" providerId="LiveId" clId="{6FDC1079-4CD3-4AFB-979D-9CE46E2D5B35}" dt="2020-04-16T16:08:12.387" v="194" actId="1076"/>
          <ac:cxnSpMkLst>
            <pc:docMk/>
            <pc:sldMk cId="2232107481" sldId="261"/>
            <ac:cxnSpMk id="9" creationId="{1A4CD3FB-F5C9-48EF-951B-6E2C7B2F1A05}"/>
          </ac:cxnSpMkLst>
        </pc:cxnChg>
      </pc:sldChg>
      <pc:sldChg chg="addSp modSp new">
        <pc:chgData name="Zulma Jimenez" userId="047b7937ee073524" providerId="LiveId" clId="{6FDC1079-4CD3-4AFB-979D-9CE46E2D5B35}" dt="2020-04-16T16:12:30.394" v="218" actId="20577"/>
        <pc:sldMkLst>
          <pc:docMk/>
          <pc:sldMk cId="3940999282" sldId="262"/>
        </pc:sldMkLst>
        <pc:spChg chg="add mod">
          <ac:chgData name="Zulma Jimenez" userId="047b7937ee073524" providerId="LiveId" clId="{6FDC1079-4CD3-4AFB-979D-9CE46E2D5B35}" dt="2020-04-16T04:18:26.702" v="158" actId="20577"/>
          <ac:spMkLst>
            <pc:docMk/>
            <pc:sldMk cId="3940999282" sldId="262"/>
            <ac:spMk id="2" creationId="{8505B37E-3729-45F8-B011-74B80C1491DA}"/>
          </ac:spMkLst>
        </pc:spChg>
        <pc:spChg chg="add mod">
          <ac:chgData name="Zulma Jimenez" userId="047b7937ee073524" providerId="LiveId" clId="{6FDC1079-4CD3-4AFB-979D-9CE46E2D5B35}" dt="2020-04-16T16:12:30.394" v="218" actId="20577"/>
          <ac:spMkLst>
            <pc:docMk/>
            <pc:sldMk cId="3940999282" sldId="262"/>
            <ac:spMk id="8" creationId="{049B7800-EF6F-470A-ACF5-30740BACE8F6}"/>
          </ac:spMkLst>
        </pc:spChg>
        <pc:picChg chg="add mod">
          <ac:chgData name="Zulma Jimenez" userId="047b7937ee073524" providerId="LiveId" clId="{6FDC1079-4CD3-4AFB-979D-9CE46E2D5B35}" dt="2020-04-16T16:11:15.852" v="203" actId="1076"/>
          <ac:picMkLst>
            <pc:docMk/>
            <pc:sldMk cId="3940999282" sldId="262"/>
            <ac:picMk id="3" creationId="{C6EC3280-5989-4C41-9B2B-7E430A4C599A}"/>
          </ac:picMkLst>
        </pc:picChg>
        <pc:picChg chg="add mod">
          <ac:chgData name="Zulma Jimenez" userId="047b7937ee073524" providerId="LiveId" clId="{6FDC1079-4CD3-4AFB-979D-9CE46E2D5B35}" dt="2020-04-16T16:11:21.141" v="205" actId="1076"/>
          <ac:picMkLst>
            <pc:docMk/>
            <pc:sldMk cId="3940999282" sldId="262"/>
            <ac:picMk id="4" creationId="{6C8CEACB-3260-4794-A774-2D6EF773094C}"/>
          </ac:picMkLst>
        </pc:picChg>
        <pc:cxnChg chg="add mod">
          <ac:chgData name="Zulma Jimenez" userId="047b7937ee073524" providerId="LiveId" clId="{6FDC1079-4CD3-4AFB-979D-9CE46E2D5B35}" dt="2020-04-16T16:11:37.243" v="208" actId="14100"/>
          <ac:cxnSpMkLst>
            <pc:docMk/>
            <pc:sldMk cId="3940999282" sldId="262"/>
            <ac:cxnSpMk id="5" creationId="{C49D2C73-8763-4AD2-BD94-49360F98BCDB}"/>
          </ac:cxnSpMkLst>
        </pc:cxnChg>
        <pc:cxnChg chg="add mod">
          <ac:chgData name="Zulma Jimenez" userId="047b7937ee073524" providerId="LiveId" clId="{6FDC1079-4CD3-4AFB-979D-9CE46E2D5B35}" dt="2020-04-16T16:11:58.478" v="212" actId="1038"/>
          <ac:cxnSpMkLst>
            <pc:docMk/>
            <pc:sldMk cId="3940999282" sldId="262"/>
            <ac:cxnSpMk id="7" creationId="{057DEC9F-7159-425C-A9D0-CB053620EA5C}"/>
          </ac:cxnSpMkLst>
        </pc:cxnChg>
      </pc:sldChg>
      <pc:sldChg chg="addSp modSp new">
        <pc:chgData name="Zulma Jimenez" userId="047b7937ee073524" providerId="LiveId" clId="{6FDC1079-4CD3-4AFB-979D-9CE46E2D5B35}" dt="2020-04-16T16:14:20.883" v="241" actId="1076"/>
        <pc:sldMkLst>
          <pc:docMk/>
          <pc:sldMk cId="3258768876" sldId="263"/>
        </pc:sldMkLst>
        <pc:spChg chg="add mod">
          <ac:chgData name="Zulma Jimenez" userId="047b7937ee073524" providerId="LiveId" clId="{6FDC1079-4CD3-4AFB-979D-9CE46E2D5B35}" dt="2020-04-16T04:18:32.743" v="160" actId="20577"/>
          <ac:spMkLst>
            <pc:docMk/>
            <pc:sldMk cId="3258768876" sldId="263"/>
            <ac:spMk id="2" creationId="{F238F045-03B2-49A9-8335-B732EADE6269}"/>
          </ac:spMkLst>
        </pc:spChg>
        <pc:spChg chg="add mod">
          <ac:chgData name="Zulma Jimenez" userId="047b7937ee073524" providerId="LiveId" clId="{6FDC1079-4CD3-4AFB-979D-9CE46E2D5B35}" dt="2020-04-16T16:14:20.883" v="241" actId="1076"/>
          <ac:spMkLst>
            <pc:docMk/>
            <pc:sldMk cId="3258768876" sldId="263"/>
            <ac:spMk id="8" creationId="{DC710DFE-C362-4222-91D0-8118C426AC08}"/>
          </ac:spMkLst>
        </pc:spChg>
        <pc:picChg chg="add mod">
          <ac:chgData name="Zulma Jimenez" userId="047b7937ee073524" providerId="LiveId" clId="{6FDC1079-4CD3-4AFB-979D-9CE46E2D5B35}" dt="2020-04-16T16:13:12.228" v="221" actId="14100"/>
          <ac:picMkLst>
            <pc:docMk/>
            <pc:sldMk cId="3258768876" sldId="263"/>
            <ac:picMk id="3" creationId="{65079F48-04E2-4E21-89F8-960E2A60DB00}"/>
          </ac:picMkLst>
        </pc:picChg>
        <pc:picChg chg="add mod">
          <ac:chgData name="Zulma Jimenez" userId="047b7937ee073524" providerId="LiveId" clId="{6FDC1079-4CD3-4AFB-979D-9CE46E2D5B35}" dt="2020-04-16T16:13:15.628" v="223" actId="1076"/>
          <ac:picMkLst>
            <pc:docMk/>
            <pc:sldMk cId="3258768876" sldId="263"/>
            <ac:picMk id="4" creationId="{0E395CD2-BBB7-45EF-A1ED-9A493D83F5A6}"/>
          </ac:picMkLst>
        </pc:picChg>
        <pc:cxnChg chg="add mod">
          <ac:chgData name="Zulma Jimenez" userId="047b7937ee073524" providerId="LiveId" clId="{6FDC1079-4CD3-4AFB-979D-9CE46E2D5B35}" dt="2020-04-16T16:13:35.828" v="227" actId="14100"/>
          <ac:cxnSpMkLst>
            <pc:docMk/>
            <pc:sldMk cId="3258768876" sldId="263"/>
            <ac:cxnSpMk id="5" creationId="{2189D311-A958-4114-8AAD-519B296C3C28}"/>
          </ac:cxnSpMkLst>
        </pc:cxnChg>
        <pc:cxnChg chg="add mod">
          <ac:chgData name="Zulma Jimenez" userId="047b7937ee073524" providerId="LiveId" clId="{6FDC1079-4CD3-4AFB-979D-9CE46E2D5B35}" dt="2020-04-16T16:13:47.467" v="229" actId="1076"/>
          <ac:cxnSpMkLst>
            <pc:docMk/>
            <pc:sldMk cId="3258768876" sldId="263"/>
            <ac:cxnSpMk id="7" creationId="{0B951D86-8FBD-443B-B14E-48B983BC2184}"/>
          </ac:cxnSpMkLst>
        </pc:cxnChg>
      </pc:sldChg>
      <pc:sldChg chg="addSp delSp modSp new">
        <pc:chgData name="Zulma Jimenez" userId="047b7937ee073524" providerId="LiveId" clId="{6FDC1079-4CD3-4AFB-979D-9CE46E2D5B35}" dt="2020-04-16T18:56:03.391" v="329" actId="6549"/>
        <pc:sldMkLst>
          <pc:docMk/>
          <pc:sldMk cId="3722813890" sldId="264"/>
        </pc:sldMkLst>
        <pc:spChg chg="add mod">
          <ac:chgData name="Zulma Jimenez" userId="047b7937ee073524" providerId="LiveId" clId="{6FDC1079-4CD3-4AFB-979D-9CE46E2D5B35}" dt="2020-04-16T04:18:42.127" v="165" actId="20577"/>
          <ac:spMkLst>
            <pc:docMk/>
            <pc:sldMk cId="3722813890" sldId="264"/>
            <ac:spMk id="2" creationId="{4223EAAF-B5A8-4A96-AFCE-D22605E2D536}"/>
          </ac:spMkLst>
        </pc:spChg>
        <pc:spChg chg="add mod">
          <ac:chgData name="Zulma Jimenez" userId="047b7937ee073524" providerId="LiveId" clId="{6FDC1079-4CD3-4AFB-979D-9CE46E2D5B35}" dt="2020-04-16T18:56:03.391" v="329" actId="6549"/>
          <ac:spMkLst>
            <pc:docMk/>
            <pc:sldMk cId="3722813890" sldId="264"/>
            <ac:spMk id="7" creationId="{32147F53-1C00-40EE-BD42-3BA42F4F130C}"/>
          </ac:spMkLst>
        </pc:spChg>
        <pc:picChg chg="add mod">
          <ac:chgData name="Zulma Jimenez" userId="047b7937ee073524" providerId="LiveId" clId="{6FDC1079-4CD3-4AFB-979D-9CE46E2D5B35}" dt="2020-04-16T16:14:59.019" v="246" actId="14100"/>
          <ac:picMkLst>
            <pc:docMk/>
            <pc:sldMk cId="3722813890" sldId="264"/>
            <ac:picMk id="3" creationId="{4A47A188-90BB-46AF-AE27-C7432E46AD3C}"/>
          </ac:picMkLst>
        </pc:picChg>
        <pc:picChg chg="add mod">
          <ac:chgData name="Zulma Jimenez" userId="047b7937ee073524" providerId="LiveId" clId="{6FDC1079-4CD3-4AFB-979D-9CE46E2D5B35}" dt="2020-04-16T16:15:02.420" v="248" actId="1076"/>
          <ac:picMkLst>
            <pc:docMk/>
            <pc:sldMk cId="3722813890" sldId="264"/>
            <ac:picMk id="4" creationId="{D9A8BC80-BA22-41F0-A815-CB9D4F6C9479}"/>
          </ac:picMkLst>
        </pc:picChg>
        <pc:cxnChg chg="add del mod">
          <ac:chgData name="Zulma Jimenez" userId="047b7937ee073524" providerId="LiveId" clId="{6FDC1079-4CD3-4AFB-979D-9CE46E2D5B35}" dt="2020-04-16T18:55:01.083" v="317" actId="21"/>
          <ac:cxnSpMkLst>
            <pc:docMk/>
            <pc:sldMk cId="3722813890" sldId="264"/>
            <ac:cxnSpMk id="5" creationId="{CD3231E8-08E5-4E95-B928-98E4A51BAB3B}"/>
          </ac:cxnSpMkLst>
        </pc:cxnChg>
        <pc:cxnChg chg="add mod">
          <ac:chgData name="Zulma Jimenez" userId="047b7937ee073524" providerId="LiveId" clId="{6FDC1079-4CD3-4AFB-979D-9CE46E2D5B35}" dt="2020-04-16T18:54:56.139" v="316" actId="14100"/>
          <ac:cxnSpMkLst>
            <pc:docMk/>
            <pc:sldMk cId="3722813890" sldId="264"/>
            <ac:cxnSpMk id="8" creationId="{49F3A7D1-2B51-4910-9EF3-2A9D5C8C1D02}"/>
          </ac:cxnSpMkLst>
        </pc:cxnChg>
        <pc:cxnChg chg="add mod">
          <ac:chgData name="Zulma Jimenez" userId="047b7937ee073524" providerId="LiveId" clId="{6FDC1079-4CD3-4AFB-979D-9CE46E2D5B35}" dt="2020-04-16T18:55:43.470" v="327" actId="1038"/>
          <ac:cxnSpMkLst>
            <pc:docMk/>
            <pc:sldMk cId="3722813890" sldId="264"/>
            <ac:cxnSpMk id="10" creationId="{5A76EB26-1EFC-4DA5-A13C-AA4DD9756D98}"/>
          </ac:cxnSpMkLst>
        </pc:cxnChg>
      </pc:sldChg>
      <pc:sldChg chg="addSp modSp new mod ord setBg">
        <pc:chgData name="Zulma Jimenez" userId="047b7937ee073524" providerId="LiveId" clId="{6FDC1079-4CD3-4AFB-979D-9CE46E2D5B35}" dt="2020-04-16T19:54:13.724" v="550" actId="27636"/>
        <pc:sldMkLst>
          <pc:docMk/>
          <pc:sldMk cId="756941028" sldId="265"/>
        </pc:sldMkLst>
        <pc:spChg chg="add mod">
          <ac:chgData name="Zulma Jimenez" userId="047b7937ee073524" providerId="LiveId" clId="{6FDC1079-4CD3-4AFB-979D-9CE46E2D5B35}" dt="2020-04-16T19:54:13.724" v="550" actId="27636"/>
          <ac:spMkLst>
            <pc:docMk/>
            <pc:sldMk cId="756941028" sldId="265"/>
            <ac:spMk id="2" creationId="{20CF2790-7B4E-4B24-96A2-05618F061DE0}"/>
          </ac:spMkLst>
        </pc:spChg>
        <pc:spChg chg="add">
          <ac:chgData name="Zulma Jimenez" userId="047b7937ee073524" providerId="LiveId" clId="{6FDC1079-4CD3-4AFB-979D-9CE46E2D5B35}" dt="2020-04-16T19:53:52.673" v="546" actId="26606"/>
          <ac:spMkLst>
            <pc:docMk/>
            <pc:sldMk cId="756941028" sldId="265"/>
            <ac:spMk id="7" creationId="{23962611-DFD5-4092-AAFD-559E3DFCE2C9}"/>
          </ac:spMkLst>
        </pc:spChg>
        <pc:picChg chg="add">
          <ac:chgData name="Zulma Jimenez" userId="047b7937ee073524" providerId="LiveId" clId="{6FDC1079-4CD3-4AFB-979D-9CE46E2D5B35}" dt="2020-04-16T19:53:52.673" v="546" actId="26606"/>
          <ac:picMkLst>
            <pc:docMk/>
            <pc:sldMk cId="756941028" sldId="265"/>
            <ac:picMk id="9" creationId="{2270F1FA-0425-408F-9861-80BF5AFB276D}"/>
          </ac:picMkLst>
        </pc:picChg>
      </pc:sldChg>
      <pc:sldChg chg="addSp modSp add mod setBg">
        <pc:chgData name="Zulma Jimenez" userId="047b7937ee073524" providerId="LiveId" clId="{6FDC1079-4CD3-4AFB-979D-9CE46E2D5B35}" dt="2020-04-16T19:54:24.954" v="553" actId="27636"/>
        <pc:sldMkLst>
          <pc:docMk/>
          <pc:sldMk cId="3243905525" sldId="266"/>
        </pc:sldMkLst>
        <pc:spChg chg="mod">
          <ac:chgData name="Zulma Jimenez" userId="047b7937ee073524" providerId="LiveId" clId="{6FDC1079-4CD3-4AFB-979D-9CE46E2D5B35}" dt="2020-04-16T19:54:24.954" v="553" actId="27636"/>
          <ac:spMkLst>
            <pc:docMk/>
            <pc:sldMk cId="3243905525" sldId="266"/>
            <ac:spMk id="2" creationId="{20CF2790-7B4E-4B24-96A2-05618F061DE0}"/>
          </ac:spMkLst>
        </pc:spChg>
        <pc:spChg chg="add">
          <ac:chgData name="Zulma Jimenez" userId="047b7937ee073524" providerId="LiveId" clId="{6FDC1079-4CD3-4AFB-979D-9CE46E2D5B35}" dt="2020-04-16T19:54:02.817" v="548" actId="26606"/>
          <ac:spMkLst>
            <pc:docMk/>
            <pc:sldMk cId="3243905525" sldId="266"/>
            <ac:spMk id="7" creationId="{23962611-DFD5-4092-AAFD-559E3DFCE2C9}"/>
          </ac:spMkLst>
        </pc:spChg>
        <pc:picChg chg="add">
          <ac:chgData name="Zulma Jimenez" userId="047b7937ee073524" providerId="LiveId" clId="{6FDC1079-4CD3-4AFB-979D-9CE46E2D5B35}" dt="2020-04-16T19:54:02.817" v="548" actId="26606"/>
          <ac:picMkLst>
            <pc:docMk/>
            <pc:sldMk cId="3243905525" sldId="266"/>
            <ac:picMk id="9" creationId="{2270F1FA-0425-408F-9861-80BF5AFB276D}"/>
          </ac:picMkLst>
        </pc:picChg>
      </pc:sldChg>
      <pc:sldChg chg="addSp delSp modSp add">
        <pc:chgData name="Zulma Jimenez" userId="047b7937ee073524" providerId="LiveId" clId="{6FDC1079-4CD3-4AFB-979D-9CE46E2D5B35}" dt="2020-04-16T19:28:33.763" v="432" actId="1076"/>
        <pc:sldMkLst>
          <pc:docMk/>
          <pc:sldMk cId="1129538595" sldId="267"/>
        </pc:sldMkLst>
        <pc:spChg chg="mod">
          <ac:chgData name="Zulma Jimenez" userId="047b7937ee073524" providerId="LiveId" clId="{6FDC1079-4CD3-4AFB-979D-9CE46E2D5B35}" dt="2020-04-16T19:08:07.057" v="342" actId="20577"/>
          <ac:spMkLst>
            <pc:docMk/>
            <pc:sldMk cId="1129538595" sldId="267"/>
            <ac:spMk id="4" creationId="{E638230E-41F6-41BD-9966-5B8FD8F28309}"/>
          </ac:spMkLst>
        </pc:spChg>
        <pc:spChg chg="del">
          <ac:chgData name="Zulma Jimenez" userId="047b7937ee073524" providerId="LiveId" clId="{6FDC1079-4CD3-4AFB-979D-9CE46E2D5B35}" dt="2020-04-16T18:53:46.963" v="303" actId="21"/>
          <ac:spMkLst>
            <pc:docMk/>
            <pc:sldMk cId="1129538595" sldId="267"/>
            <ac:spMk id="10" creationId="{985FA900-CE39-4EBF-AD9F-89F7E6A103D2}"/>
          </ac:spMkLst>
        </pc:spChg>
        <pc:spChg chg="del">
          <ac:chgData name="Zulma Jimenez" userId="047b7937ee073524" providerId="LiveId" clId="{6FDC1079-4CD3-4AFB-979D-9CE46E2D5B35}" dt="2020-04-16T18:53:46.963" v="303" actId="21"/>
          <ac:spMkLst>
            <pc:docMk/>
            <pc:sldMk cId="1129538595" sldId="267"/>
            <ac:spMk id="13" creationId="{F739DCDF-C5E6-4493-9FFF-79B893CFC5F7}"/>
          </ac:spMkLst>
        </pc:spChg>
        <pc:picChg chg="del">
          <ac:chgData name="Zulma Jimenez" userId="047b7937ee073524" providerId="LiveId" clId="{6FDC1079-4CD3-4AFB-979D-9CE46E2D5B35}" dt="2020-04-16T18:53:46.963" v="303" actId="21"/>
          <ac:picMkLst>
            <pc:docMk/>
            <pc:sldMk cId="1129538595" sldId="267"/>
            <ac:picMk id="2" creationId="{20019A33-DA51-4A31-BD73-E27C7D076D4A}"/>
          </ac:picMkLst>
        </pc:picChg>
        <pc:picChg chg="del">
          <ac:chgData name="Zulma Jimenez" userId="047b7937ee073524" providerId="LiveId" clId="{6FDC1079-4CD3-4AFB-979D-9CE46E2D5B35}" dt="2020-04-16T18:53:46.963" v="303" actId="21"/>
          <ac:picMkLst>
            <pc:docMk/>
            <pc:sldMk cId="1129538595" sldId="267"/>
            <ac:picMk id="3" creationId="{D48E1078-48F2-40CB-A890-D05A08204D1A}"/>
          </ac:picMkLst>
        </pc:picChg>
        <pc:picChg chg="add mod">
          <ac:chgData name="Zulma Jimenez" userId="047b7937ee073524" providerId="LiveId" clId="{6FDC1079-4CD3-4AFB-979D-9CE46E2D5B35}" dt="2020-04-16T19:09:00.866" v="348" actId="1076"/>
          <ac:picMkLst>
            <pc:docMk/>
            <pc:sldMk cId="1129538595" sldId="267"/>
            <ac:picMk id="5" creationId="{B2E10BBA-BF78-49FD-B84F-47599F199A65}"/>
          </ac:picMkLst>
        </pc:picChg>
        <pc:picChg chg="add mod">
          <ac:chgData name="Zulma Jimenez" userId="047b7937ee073524" providerId="LiveId" clId="{6FDC1079-4CD3-4AFB-979D-9CE46E2D5B35}" dt="2020-04-16T19:09:06.651" v="350" actId="1076"/>
          <ac:picMkLst>
            <pc:docMk/>
            <pc:sldMk cId="1129538595" sldId="267"/>
            <ac:picMk id="11" creationId="{617FCCA8-6088-4F26-954E-E7BD7460DB2C}"/>
          </ac:picMkLst>
        </pc:picChg>
        <pc:cxnChg chg="del">
          <ac:chgData name="Zulma Jimenez" userId="047b7937ee073524" providerId="LiveId" clId="{6FDC1079-4CD3-4AFB-979D-9CE46E2D5B35}" dt="2020-04-16T18:53:46.963" v="303" actId="21"/>
          <ac:cxnSpMkLst>
            <pc:docMk/>
            <pc:sldMk cId="1129538595" sldId="267"/>
            <ac:cxnSpMk id="6" creationId="{1B3D245E-9126-4C08-84B3-8EC41CF2A10F}"/>
          </ac:cxnSpMkLst>
        </pc:cxnChg>
        <pc:cxnChg chg="del">
          <ac:chgData name="Zulma Jimenez" userId="047b7937ee073524" providerId="LiveId" clId="{6FDC1079-4CD3-4AFB-979D-9CE46E2D5B35}" dt="2020-04-16T18:53:46.963" v="303" actId="21"/>
          <ac:cxnSpMkLst>
            <pc:docMk/>
            <pc:sldMk cId="1129538595" sldId="267"/>
            <ac:cxnSpMk id="9" creationId="{5B23860A-5BBD-4C97-B051-1E2834356A24}"/>
          </ac:cxnSpMkLst>
        </pc:cxnChg>
        <pc:cxnChg chg="del">
          <ac:chgData name="Zulma Jimenez" userId="047b7937ee073524" providerId="LiveId" clId="{6FDC1079-4CD3-4AFB-979D-9CE46E2D5B35}" dt="2020-04-16T18:53:46.963" v="303" actId="21"/>
          <ac:cxnSpMkLst>
            <pc:docMk/>
            <pc:sldMk cId="1129538595" sldId="267"/>
            <ac:cxnSpMk id="12" creationId="{8CB67175-44E8-4253-A1C4-E6C84B856306}"/>
          </ac:cxnSpMkLst>
        </pc:cxnChg>
        <pc:cxnChg chg="add del mod">
          <ac:chgData name="Zulma Jimenez" userId="047b7937ee073524" providerId="LiveId" clId="{6FDC1079-4CD3-4AFB-979D-9CE46E2D5B35}" dt="2020-04-16T19:11:10.912" v="369" actId="21"/>
          <ac:cxnSpMkLst>
            <pc:docMk/>
            <pc:sldMk cId="1129538595" sldId="267"/>
            <ac:cxnSpMk id="14" creationId="{2154356F-1833-4866-A475-36A4E971CC7F}"/>
          </ac:cxnSpMkLst>
        </pc:cxnChg>
        <pc:cxnChg chg="add mod">
          <ac:chgData name="Zulma Jimenez" userId="047b7937ee073524" providerId="LiveId" clId="{6FDC1079-4CD3-4AFB-979D-9CE46E2D5B35}" dt="2020-04-16T19:28:33.763" v="432" actId="1076"/>
          <ac:cxnSpMkLst>
            <pc:docMk/>
            <pc:sldMk cId="1129538595" sldId="267"/>
            <ac:cxnSpMk id="15" creationId="{D28D249A-33BB-49B3-8BFF-2A5C7572F918}"/>
          </ac:cxnSpMkLst>
        </pc:cxnChg>
      </pc:sldChg>
      <pc:sldChg chg="delSp add del">
        <pc:chgData name="Zulma Jimenez" userId="047b7937ee073524" providerId="LiveId" clId="{6FDC1079-4CD3-4AFB-979D-9CE46E2D5B35}" dt="2020-04-16T19:08:39.501" v="344" actId="2696"/>
        <pc:sldMkLst>
          <pc:docMk/>
          <pc:sldMk cId="302517727" sldId="268"/>
        </pc:sldMkLst>
        <pc:spChg chg="del">
          <ac:chgData name="Zulma Jimenez" userId="047b7937ee073524" providerId="LiveId" clId="{6FDC1079-4CD3-4AFB-979D-9CE46E2D5B35}" dt="2020-04-16T18:53:51.727" v="304" actId="21"/>
          <ac:spMkLst>
            <pc:docMk/>
            <pc:sldMk cId="302517727" sldId="268"/>
            <ac:spMk id="12" creationId="{7F309F9A-2C29-4C52-BE5D-EBE54F644E3A}"/>
          </ac:spMkLst>
        </pc:spChg>
        <pc:spChg chg="del">
          <ac:chgData name="Zulma Jimenez" userId="047b7937ee073524" providerId="LiveId" clId="{6FDC1079-4CD3-4AFB-979D-9CE46E2D5B35}" dt="2020-04-16T18:53:51.727" v="304" actId="21"/>
          <ac:spMkLst>
            <pc:docMk/>
            <pc:sldMk cId="302517727" sldId="268"/>
            <ac:spMk id="14" creationId="{007840B1-887F-4957-8095-935AEDB11AA1}"/>
          </ac:spMkLst>
        </pc:spChg>
        <pc:picChg chg="del">
          <ac:chgData name="Zulma Jimenez" userId="047b7937ee073524" providerId="LiveId" clId="{6FDC1079-4CD3-4AFB-979D-9CE46E2D5B35}" dt="2020-04-16T18:53:51.727" v="304" actId="21"/>
          <ac:picMkLst>
            <pc:docMk/>
            <pc:sldMk cId="302517727" sldId="268"/>
            <ac:picMk id="5" creationId="{D75B7A07-311F-4FDD-A060-D5CC848BAEC3}"/>
          </ac:picMkLst>
        </pc:picChg>
        <pc:picChg chg="del">
          <ac:chgData name="Zulma Jimenez" userId="047b7937ee073524" providerId="LiveId" clId="{6FDC1079-4CD3-4AFB-979D-9CE46E2D5B35}" dt="2020-04-16T18:53:51.727" v="304" actId="21"/>
          <ac:picMkLst>
            <pc:docMk/>
            <pc:sldMk cId="302517727" sldId="268"/>
            <ac:picMk id="7" creationId="{DCBBD571-7CE1-4DCD-9749-28C7838B2F0D}"/>
          </ac:picMkLst>
        </pc:picChg>
        <pc:cxnChg chg="del">
          <ac:chgData name="Zulma Jimenez" userId="047b7937ee073524" providerId="LiveId" clId="{6FDC1079-4CD3-4AFB-979D-9CE46E2D5B35}" dt="2020-04-16T18:53:51.727" v="304" actId="21"/>
          <ac:cxnSpMkLst>
            <pc:docMk/>
            <pc:sldMk cId="302517727" sldId="268"/>
            <ac:cxnSpMk id="10" creationId="{93CB2D26-EE9B-4F16-909B-B9771CDFC03D}"/>
          </ac:cxnSpMkLst>
        </pc:cxnChg>
        <pc:cxnChg chg="del">
          <ac:chgData name="Zulma Jimenez" userId="047b7937ee073524" providerId="LiveId" clId="{6FDC1079-4CD3-4AFB-979D-9CE46E2D5B35}" dt="2020-04-16T18:53:51.727" v="304" actId="21"/>
          <ac:cxnSpMkLst>
            <pc:docMk/>
            <pc:sldMk cId="302517727" sldId="268"/>
            <ac:cxnSpMk id="13" creationId="{5FE1377A-1A1E-44C8-AFA1-4C633688065A}"/>
          </ac:cxnSpMkLst>
        </pc:cxnChg>
        <pc:cxnChg chg="del">
          <ac:chgData name="Zulma Jimenez" userId="047b7937ee073524" providerId="LiveId" clId="{6FDC1079-4CD3-4AFB-979D-9CE46E2D5B35}" dt="2020-04-16T18:53:51.727" v="304" actId="21"/>
          <ac:cxnSpMkLst>
            <pc:docMk/>
            <pc:sldMk cId="302517727" sldId="268"/>
            <ac:cxnSpMk id="21" creationId="{C81BCDEA-3BC9-4193-9215-CD714A4CDBC6}"/>
          </ac:cxnSpMkLst>
        </pc:cxnChg>
      </pc:sldChg>
      <pc:sldChg chg="addSp delSp modSp add">
        <pc:chgData name="Zulma Jimenez" userId="047b7937ee073524" providerId="LiveId" clId="{6FDC1079-4CD3-4AFB-979D-9CE46E2D5B35}" dt="2020-04-16T19:28:42.239" v="433"/>
        <pc:sldMkLst>
          <pc:docMk/>
          <pc:sldMk cId="1553436965" sldId="269"/>
        </pc:sldMkLst>
        <pc:spChg chg="del">
          <ac:chgData name="Zulma Jimenez" userId="047b7937ee073524" providerId="LiveId" clId="{6FDC1079-4CD3-4AFB-979D-9CE46E2D5B35}" dt="2020-04-16T18:53:57" v="305" actId="21"/>
          <ac:spMkLst>
            <pc:docMk/>
            <pc:sldMk cId="1553436965" sldId="269"/>
            <ac:spMk id="10" creationId="{0F4C62AB-BC91-4CE6-AC5F-2F0A51D2586F}"/>
          </ac:spMkLst>
        </pc:spChg>
        <pc:spChg chg="del">
          <ac:chgData name="Zulma Jimenez" userId="047b7937ee073524" providerId="LiveId" clId="{6FDC1079-4CD3-4AFB-979D-9CE46E2D5B35}" dt="2020-04-16T18:53:57" v="305" actId="21"/>
          <ac:spMkLst>
            <pc:docMk/>
            <pc:sldMk cId="1553436965" sldId="269"/>
            <ac:spMk id="12" creationId="{440C8160-ABE6-4317-9B65-79F208971D4F}"/>
          </ac:spMkLst>
        </pc:spChg>
        <pc:picChg chg="del">
          <ac:chgData name="Zulma Jimenez" userId="047b7937ee073524" providerId="LiveId" clId="{6FDC1079-4CD3-4AFB-979D-9CE46E2D5B35}" dt="2020-04-16T18:53:57" v="305" actId="21"/>
          <ac:picMkLst>
            <pc:docMk/>
            <pc:sldMk cId="1553436965" sldId="269"/>
            <ac:picMk id="2" creationId="{640316E7-641D-4D3F-B077-43289F0EC469}"/>
          </ac:picMkLst>
        </pc:picChg>
        <pc:picChg chg="del">
          <ac:chgData name="Zulma Jimenez" userId="047b7937ee073524" providerId="LiveId" clId="{6FDC1079-4CD3-4AFB-979D-9CE46E2D5B35}" dt="2020-04-16T18:53:57" v="305" actId="21"/>
          <ac:picMkLst>
            <pc:docMk/>
            <pc:sldMk cId="1553436965" sldId="269"/>
            <ac:picMk id="3" creationId="{864CF098-9A4F-40CF-8342-E90233AD6213}"/>
          </ac:picMkLst>
        </pc:picChg>
        <pc:picChg chg="add mod">
          <ac:chgData name="Zulma Jimenez" userId="047b7937ee073524" providerId="LiveId" clId="{6FDC1079-4CD3-4AFB-979D-9CE46E2D5B35}" dt="2020-04-16T19:09:51.938" v="356" actId="1076"/>
          <ac:picMkLst>
            <pc:docMk/>
            <pc:sldMk cId="1553436965" sldId="269"/>
            <ac:picMk id="6" creationId="{104F0D7D-ADAE-4123-8A81-D1F20CA08B02}"/>
          </ac:picMkLst>
        </pc:picChg>
        <pc:picChg chg="add mod">
          <ac:chgData name="Zulma Jimenez" userId="047b7937ee073524" providerId="LiveId" clId="{6FDC1079-4CD3-4AFB-979D-9CE46E2D5B35}" dt="2020-04-16T19:09:50.666" v="355" actId="1076"/>
          <ac:picMkLst>
            <pc:docMk/>
            <pc:sldMk cId="1553436965" sldId="269"/>
            <ac:picMk id="13" creationId="{8941797D-1A37-4E40-855B-1D2425B32A82}"/>
          </ac:picMkLst>
        </pc:picChg>
        <pc:cxnChg chg="del">
          <ac:chgData name="Zulma Jimenez" userId="047b7937ee073524" providerId="LiveId" clId="{6FDC1079-4CD3-4AFB-979D-9CE46E2D5B35}" dt="2020-04-16T18:53:57" v="305" actId="21"/>
          <ac:cxnSpMkLst>
            <pc:docMk/>
            <pc:sldMk cId="1553436965" sldId="269"/>
            <ac:cxnSpMk id="5" creationId="{776ECAC4-D128-4DB8-B06F-54155A90C0D5}"/>
          </ac:cxnSpMkLst>
        </pc:cxnChg>
        <pc:cxnChg chg="del">
          <ac:chgData name="Zulma Jimenez" userId="047b7937ee073524" providerId="LiveId" clId="{6FDC1079-4CD3-4AFB-979D-9CE46E2D5B35}" dt="2020-04-16T18:53:57" v="305" actId="21"/>
          <ac:cxnSpMkLst>
            <pc:docMk/>
            <pc:sldMk cId="1553436965" sldId="269"/>
            <ac:cxnSpMk id="9" creationId="{20CF4E6E-6DF3-4201-B36D-730B921F94AC}"/>
          </ac:cxnSpMkLst>
        </pc:cxnChg>
        <pc:cxnChg chg="del">
          <ac:chgData name="Zulma Jimenez" userId="047b7937ee073524" providerId="LiveId" clId="{6FDC1079-4CD3-4AFB-979D-9CE46E2D5B35}" dt="2020-04-16T18:53:57" v="305" actId="21"/>
          <ac:cxnSpMkLst>
            <pc:docMk/>
            <pc:sldMk cId="1553436965" sldId="269"/>
            <ac:cxnSpMk id="11" creationId="{F7E7CC17-9003-4D35-BA5F-7E86B0EAE966}"/>
          </ac:cxnSpMkLst>
        </pc:cxnChg>
        <pc:cxnChg chg="add del mod">
          <ac:chgData name="Zulma Jimenez" userId="047b7937ee073524" providerId="LiveId" clId="{6FDC1079-4CD3-4AFB-979D-9CE46E2D5B35}" dt="2020-04-16T19:11:27.643" v="375" actId="21"/>
          <ac:cxnSpMkLst>
            <pc:docMk/>
            <pc:sldMk cId="1553436965" sldId="269"/>
            <ac:cxnSpMk id="14" creationId="{B64C4C63-6E3D-4B1F-8B76-0ADE6F2823A9}"/>
          </ac:cxnSpMkLst>
        </pc:cxnChg>
        <pc:cxnChg chg="add">
          <ac:chgData name="Zulma Jimenez" userId="047b7937ee073524" providerId="LiveId" clId="{6FDC1079-4CD3-4AFB-979D-9CE46E2D5B35}" dt="2020-04-16T19:28:42.239" v="433"/>
          <ac:cxnSpMkLst>
            <pc:docMk/>
            <pc:sldMk cId="1553436965" sldId="269"/>
            <ac:cxnSpMk id="16" creationId="{DE246C6F-AD03-42B8-9D75-29A2F82EC17D}"/>
          </ac:cxnSpMkLst>
        </pc:cxnChg>
      </pc:sldChg>
      <pc:sldChg chg="addSp delSp modSp add">
        <pc:chgData name="Zulma Jimenez" userId="047b7937ee073524" providerId="LiveId" clId="{6FDC1079-4CD3-4AFB-979D-9CE46E2D5B35}" dt="2020-04-16T19:28:44.115" v="434"/>
        <pc:sldMkLst>
          <pc:docMk/>
          <pc:sldMk cId="3073474385" sldId="270"/>
        </pc:sldMkLst>
        <pc:spChg chg="del">
          <ac:chgData name="Zulma Jimenez" userId="047b7937ee073524" providerId="LiveId" clId="{6FDC1079-4CD3-4AFB-979D-9CE46E2D5B35}" dt="2020-04-16T18:54:01.648" v="306" actId="21"/>
          <ac:spMkLst>
            <pc:docMk/>
            <pc:sldMk cId="3073474385" sldId="270"/>
            <ac:spMk id="8" creationId="{06119336-3521-4D16-AE50-46674FDEDE5B}"/>
          </ac:spMkLst>
        </pc:spChg>
        <pc:spChg chg="del">
          <ac:chgData name="Zulma Jimenez" userId="047b7937ee073524" providerId="LiveId" clId="{6FDC1079-4CD3-4AFB-979D-9CE46E2D5B35}" dt="2020-04-16T18:54:01.648" v="306" actId="21"/>
          <ac:spMkLst>
            <pc:docMk/>
            <pc:sldMk cId="3073474385" sldId="270"/>
            <ac:spMk id="10" creationId="{61890F98-9F0A-41EF-8F2E-3E7067845CEC}"/>
          </ac:spMkLst>
        </pc:spChg>
        <pc:picChg chg="del">
          <ac:chgData name="Zulma Jimenez" userId="047b7937ee073524" providerId="LiveId" clId="{6FDC1079-4CD3-4AFB-979D-9CE46E2D5B35}" dt="2020-04-16T18:54:01.648" v="306" actId="21"/>
          <ac:picMkLst>
            <pc:docMk/>
            <pc:sldMk cId="3073474385" sldId="270"/>
            <ac:picMk id="2" creationId="{0C6EAA28-C9F0-435D-8E1D-E8AD5F3089AD}"/>
          </ac:picMkLst>
        </pc:picChg>
        <pc:picChg chg="del">
          <ac:chgData name="Zulma Jimenez" userId="047b7937ee073524" providerId="LiveId" clId="{6FDC1079-4CD3-4AFB-979D-9CE46E2D5B35}" dt="2020-04-16T18:54:01.648" v="306" actId="21"/>
          <ac:picMkLst>
            <pc:docMk/>
            <pc:sldMk cId="3073474385" sldId="270"/>
            <ac:picMk id="3" creationId="{D27E4868-F927-4057-90A9-FE360987220E}"/>
          </ac:picMkLst>
        </pc:picChg>
        <pc:picChg chg="add mod">
          <ac:chgData name="Zulma Jimenez" userId="047b7937ee073524" providerId="LiveId" clId="{6FDC1079-4CD3-4AFB-979D-9CE46E2D5B35}" dt="2020-04-16T19:10:46.818" v="363" actId="1076"/>
          <ac:picMkLst>
            <pc:docMk/>
            <pc:sldMk cId="3073474385" sldId="270"/>
            <ac:picMk id="6" creationId="{8498E847-8DE7-4E0A-84C0-BC6BD74DFEB9}"/>
          </ac:picMkLst>
        </pc:picChg>
        <pc:picChg chg="add del mod">
          <ac:chgData name="Zulma Jimenez" userId="047b7937ee073524" providerId="LiveId" clId="{6FDC1079-4CD3-4AFB-979D-9CE46E2D5B35}" dt="2020-04-16T19:10:44.034" v="361" actId="21"/>
          <ac:picMkLst>
            <pc:docMk/>
            <pc:sldMk cId="3073474385" sldId="270"/>
            <ac:picMk id="11" creationId="{0DC7B145-B0A7-4F62-A513-11E488D7C0A2}"/>
          </ac:picMkLst>
        </pc:picChg>
        <pc:picChg chg="add mod">
          <ac:chgData name="Zulma Jimenez" userId="047b7937ee073524" providerId="LiveId" clId="{6FDC1079-4CD3-4AFB-979D-9CE46E2D5B35}" dt="2020-04-16T19:10:49.890" v="365" actId="1076"/>
          <ac:picMkLst>
            <pc:docMk/>
            <pc:sldMk cId="3073474385" sldId="270"/>
            <ac:picMk id="12" creationId="{28819A68-4483-4A46-A27F-CC663D44AC42}"/>
          </ac:picMkLst>
        </pc:picChg>
        <pc:cxnChg chg="del">
          <ac:chgData name="Zulma Jimenez" userId="047b7937ee073524" providerId="LiveId" clId="{6FDC1079-4CD3-4AFB-979D-9CE46E2D5B35}" dt="2020-04-16T18:54:01.648" v="306" actId="21"/>
          <ac:cxnSpMkLst>
            <pc:docMk/>
            <pc:sldMk cId="3073474385" sldId="270"/>
            <ac:cxnSpMk id="5" creationId="{A7FA7597-79A6-4FE2-9AAC-252E0AD3263F}"/>
          </ac:cxnSpMkLst>
        </pc:cxnChg>
        <pc:cxnChg chg="del">
          <ac:chgData name="Zulma Jimenez" userId="047b7937ee073524" providerId="LiveId" clId="{6FDC1079-4CD3-4AFB-979D-9CE46E2D5B35}" dt="2020-04-16T18:54:01.648" v="306" actId="21"/>
          <ac:cxnSpMkLst>
            <pc:docMk/>
            <pc:sldMk cId="3073474385" sldId="270"/>
            <ac:cxnSpMk id="7" creationId="{743961D9-24F2-480F-89F5-248CC967E24A}"/>
          </ac:cxnSpMkLst>
        </pc:cxnChg>
        <pc:cxnChg chg="del">
          <ac:chgData name="Zulma Jimenez" userId="047b7937ee073524" providerId="LiveId" clId="{6FDC1079-4CD3-4AFB-979D-9CE46E2D5B35}" dt="2020-04-16T18:54:01.648" v="306" actId="21"/>
          <ac:cxnSpMkLst>
            <pc:docMk/>
            <pc:sldMk cId="3073474385" sldId="270"/>
            <ac:cxnSpMk id="9" creationId="{4134DFAC-B737-483D-957F-8BF98C5E5EF2}"/>
          </ac:cxnSpMkLst>
        </pc:cxnChg>
        <pc:cxnChg chg="add del mod">
          <ac:chgData name="Zulma Jimenez" userId="047b7937ee073524" providerId="LiveId" clId="{6FDC1079-4CD3-4AFB-979D-9CE46E2D5B35}" dt="2020-04-16T19:11:33.211" v="378" actId="21"/>
          <ac:cxnSpMkLst>
            <pc:docMk/>
            <pc:sldMk cId="3073474385" sldId="270"/>
            <ac:cxnSpMk id="13" creationId="{305B1D26-0FE8-4174-BD01-A2E3B0B8C9F2}"/>
          </ac:cxnSpMkLst>
        </pc:cxnChg>
        <pc:cxnChg chg="add">
          <ac:chgData name="Zulma Jimenez" userId="047b7937ee073524" providerId="LiveId" clId="{6FDC1079-4CD3-4AFB-979D-9CE46E2D5B35}" dt="2020-04-16T19:28:44.115" v="434"/>
          <ac:cxnSpMkLst>
            <pc:docMk/>
            <pc:sldMk cId="3073474385" sldId="270"/>
            <ac:cxnSpMk id="14" creationId="{55C82A92-EDC1-450D-870C-0DA1BE9A1257}"/>
          </ac:cxnSpMkLst>
        </pc:cxnChg>
      </pc:sldChg>
      <pc:sldChg chg="addSp delSp modSp add">
        <pc:chgData name="Zulma Jimenez" userId="047b7937ee073524" providerId="LiveId" clId="{6FDC1079-4CD3-4AFB-979D-9CE46E2D5B35}" dt="2020-04-16T19:28:45.956" v="435"/>
        <pc:sldMkLst>
          <pc:docMk/>
          <pc:sldMk cId="3365746210" sldId="271"/>
        </pc:sldMkLst>
        <pc:spChg chg="del">
          <ac:chgData name="Zulma Jimenez" userId="047b7937ee073524" providerId="LiveId" clId="{6FDC1079-4CD3-4AFB-979D-9CE46E2D5B35}" dt="2020-04-16T18:54:06.757" v="307" actId="21"/>
          <ac:spMkLst>
            <pc:docMk/>
            <pc:sldMk cId="3365746210" sldId="271"/>
            <ac:spMk id="10" creationId="{1CF4E9DF-10E9-4171-BAC8-7EAC98A36B5C}"/>
          </ac:spMkLst>
        </pc:spChg>
        <pc:picChg chg="del">
          <ac:chgData name="Zulma Jimenez" userId="047b7937ee073524" providerId="LiveId" clId="{6FDC1079-4CD3-4AFB-979D-9CE46E2D5B35}" dt="2020-04-16T18:54:06.757" v="307" actId="21"/>
          <ac:picMkLst>
            <pc:docMk/>
            <pc:sldMk cId="3365746210" sldId="271"/>
            <ac:picMk id="3" creationId="{8BA3B5F8-47F0-4DEF-B65A-8B73C42C0831}"/>
          </ac:picMkLst>
        </pc:picChg>
        <pc:picChg chg="del">
          <ac:chgData name="Zulma Jimenez" userId="047b7937ee073524" providerId="LiveId" clId="{6FDC1079-4CD3-4AFB-979D-9CE46E2D5B35}" dt="2020-04-16T18:54:06.757" v="307" actId="21"/>
          <ac:picMkLst>
            <pc:docMk/>
            <pc:sldMk cId="3365746210" sldId="271"/>
            <ac:picMk id="4" creationId="{1A29C533-B145-4B06-B232-2C6FD4DC6D24}"/>
          </ac:picMkLst>
        </pc:picChg>
        <pc:picChg chg="add mod">
          <ac:chgData name="Zulma Jimenez" userId="047b7937ee073524" providerId="LiveId" clId="{6FDC1079-4CD3-4AFB-979D-9CE46E2D5B35}" dt="2020-04-16T19:12:31.018" v="385" actId="1076"/>
          <ac:picMkLst>
            <pc:docMk/>
            <pc:sldMk cId="3365746210" sldId="271"/>
            <ac:picMk id="6" creationId="{34AC5754-4B10-45F7-A5BE-C726CFC8D9D5}"/>
          </ac:picMkLst>
        </pc:picChg>
        <pc:picChg chg="add mod">
          <ac:chgData name="Zulma Jimenez" userId="047b7937ee073524" providerId="LiveId" clId="{6FDC1079-4CD3-4AFB-979D-9CE46E2D5B35}" dt="2020-04-16T19:12:29.732" v="384" actId="1076"/>
          <ac:picMkLst>
            <pc:docMk/>
            <pc:sldMk cId="3365746210" sldId="271"/>
            <ac:picMk id="11" creationId="{5795AD47-CB86-4626-9193-BAD38FF861E8}"/>
          </ac:picMkLst>
        </pc:picChg>
        <pc:cxnChg chg="del">
          <ac:chgData name="Zulma Jimenez" userId="047b7937ee073524" providerId="LiveId" clId="{6FDC1079-4CD3-4AFB-979D-9CE46E2D5B35}" dt="2020-04-16T18:54:06.757" v="307" actId="21"/>
          <ac:cxnSpMkLst>
            <pc:docMk/>
            <pc:sldMk cId="3365746210" sldId="271"/>
            <ac:cxnSpMk id="5" creationId="{BE56E53E-E4C8-4ABA-9D5F-137DEE1D8D26}"/>
          </ac:cxnSpMkLst>
        </pc:cxnChg>
        <pc:cxnChg chg="del">
          <ac:chgData name="Zulma Jimenez" userId="047b7937ee073524" providerId="LiveId" clId="{6FDC1079-4CD3-4AFB-979D-9CE46E2D5B35}" dt="2020-04-16T18:54:06.757" v="307" actId="21"/>
          <ac:cxnSpMkLst>
            <pc:docMk/>
            <pc:sldMk cId="3365746210" sldId="271"/>
            <ac:cxnSpMk id="9" creationId="{1A4CD3FB-F5C9-48EF-951B-6E2C7B2F1A05}"/>
          </ac:cxnSpMkLst>
        </pc:cxnChg>
        <pc:cxnChg chg="add">
          <ac:chgData name="Zulma Jimenez" userId="047b7937ee073524" providerId="LiveId" clId="{6FDC1079-4CD3-4AFB-979D-9CE46E2D5B35}" dt="2020-04-16T19:28:45.956" v="435"/>
          <ac:cxnSpMkLst>
            <pc:docMk/>
            <pc:sldMk cId="3365746210" sldId="271"/>
            <ac:cxnSpMk id="12" creationId="{A663477A-FB1E-4783-9CC6-E0E52B8FB166}"/>
          </ac:cxnSpMkLst>
        </pc:cxnChg>
      </pc:sldChg>
      <pc:sldChg chg="addSp delSp modSp add">
        <pc:chgData name="Zulma Jimenez" userId="047b7937ee073524" providerId="LiveId" clId="{6FDC1079-4CD3-4AFB-979D-9CE46E2D5B35}" dt="2020-04-16T19:28:48.230" v="436"/>
        <pc:sldMkLst>
          <pc:docMk/>
          <pc:sldMk cId="2822518853" sldId="272"/>
        </pc:sldMkLst>
        <pc:spChg chg="del">
          <ac:chgData name="Zulma Jimenez" userId="047b7937ee073524" providerId="LiveId" clId="{6FDC1079-4CD3-4AFB-979D-9CE46E2D5B35}" dt="2020-04-16T18:54:13.210" v="308" actId="21"/>
          <ac:spMkLst>
            <pc:docMk/>
            <pc:sldMk cId="2822518853" sldId="272"/>
            <ac:spMk id="8" creationId="{049B7800-EF6F-470A-ACF5-30740BACE8F6}"/>
          </ac:spMkLst>
        </pc:spChg>
        <pc:picChg chg="del">
          <ac:chgData name="Zulma Jimenez" userId="047b7937ee073524" providerId="LiveId" clId="{6FDC1079-4CD3-4AFB-979D-9CE46E2D5B35}" dt="2020-04-16T18:54:13.210" v="308" actId="21"/>
          <ac:picMkLst>
            <pc:docMk/>
            <pc:sldMk cId="2822518853" sldId="272"/>
            <ac:picMk id="3" creationId="{C6EC3280-5989-4C41-9B2B-7E430A4C599A}"/>
          </ac:picMkLst>
        </pc:picChg>
        <pc:picChg chg="del">
          <ac:chgData name="Zulma Jimenez" userId="047b7937ee073524" providerId="LiveId" clId="{6FDC1079-4CD3-4AFB-979D-9CE46E2D5B35}" dt="2020-04-16T18:54:13.210" v="308" actId="21"/>
          <ac:picMkLst>
            <pc:docMk/>
            <pc:sldMk cId="2822518853" sldId="272"/>
            <ac:picMk id="4" creationId="{6C8CEACB-3260-4794-A774-2D6EF773094C}"/>
          </ac:picMkLst>
        </pc:picChg>
        <pc:picChg chg="add mod">
          <ac:chgData name="Zulma Jimenez" userId="047b7937ee073524" providerId="LiveId" clId="{6FDC1079-4CD3-4AFB-979D-9CE46E2D5B35}" dt="2020-04-16T19:12:58.675" v="388" actId="14100"/>
          <ac:picMkLst>
            <pc:docMk/>
            <pc:sldMk cId="2822518853" sldId="272"/>
            <ac:picMk id="6" creationId="{C579CC71-CCCE-4C99-8FDB-7CD8FB1F5A24}"/>
          </ac:picMkLst>
        </pc:picChg>
        <pc:picChg chg="add mod">
          <ac:chgData name="Zulma Jimenez" userId="047b7937ee073524" providerId="LiveId" clId="{6FDC1079-4CD3-4AFB-979D-9CE46E2D5B35}" dt="2020-04-16T19:24:04.691" v="390" actId="1076"/>
          <ac:picMkLst>
            <pc:docMk/>
            <pc:sldMk cId="2822518853" sldId="272"/>
            <ac:picMk id="9" creationId="{8CE964CF-ACE3-4658-90D3-99E49A73D253}"/>
          </ac:picMkLst>
        </pc:picChg>
        <pc:cxnChg chg="del">
          <ac:chgData name="Zulma Jimenez" userId="047b7937ee073524" providerId="LiveId" clId="{6FDC1079-4CD3-4AFB-979D-9CE46E2D5B35}" dt="2020-04-16T18:54:13.210" v="308" actId="21"/>
          <ac:cxnSpMkLst>
            <pc:docMk/>
            <pc:sldMk cId="2822518853" sldId="272"/>
            <ac:cxnSpMk id="5" creationId="{C49D2C73-8763-4AD2-BD94-49360F98BCDB}"/>
          </ac:cxnSpMkLst>
        </pc:cxnChg>
        <pc:cxnChg chg="del">
          <ac:chgData name="Zulma Jimenez" userId="047b7937ee073524" providerId="LiveId" clId="{6FDC1079-4CD3-4AFB-979D-9CE46E2D5B35}" dt="2020-04-16T18:54:13.210" v="308" actId="21"/>
          <ac:cxnSpMkLst>
            <pc:docMk/>
            <pc:sldMk cId="2822518853" sldId="272"/>
            <ac:cxnSpMk id="7" creationId="{057DEC9F-7159-425C-A9D0-CB053620EA5C}"/>
          </ac:cxnSpMkLst>
        </pc:cxnChg>
        <pc:cxnChg chg="add del mod">
          <ac:chgData name="Zulma Jimenez" userId="047b7937ee073524" providerId="LiveId" clId="{6FDC1079-4CD3-4AFB-979D-9CE46E2D5B35}" dt="2020-04-16T19:25:30.247" v="402" actId="21"/>
          <ac:cxnSpMkLst>
            <pc:docMk/>
            <pc:sldMk cId="2822518853" sldId="272"/>
            <ac:cxnSpMk id="10" creationId="{3B682767-D411-4A15-A195-E9039B758463}"/>
          </ac:cxnSpMkLst>
        </pc:cxnChg>
        <pc:cxnChg chg="add">
          <ac:chgData name="Zulma Jimenez" userId="047b7937ee073524" providerId="LiveId" clId="{6FDC1079-4CD3-4AFB-979D-9CE46E2D5B35}" dt="2020-04-16T19:28:48.230" v="436"/>
          <ac:cxnSpMkLst>
            <pc:docMk/>
            <pc:sldMk cId="2822518853" sldId="272"/>
            <ac:cxnSpMk id="12" creationId="{1B8FC77B-6EF4-4387-BF75-A9DF22B55C09}"/>
          </ac:cxnSpMkLst>
        </pc:cxnChg>
      </pc:sldChg>
      <pc:sldChg chg="addSp delSp modSp add">
        <pc:chgData name="Zulma Jimenez" userId="047b7937ee073524" providerId="LiveId" clId="{6FDC1079-4CD3-4AFB-979D-9CE46E2D5B35}" dt="2020-04-16T19:28:49.931" v="437"/>
        <pc:sldMkLst>
          <pc:docMk/>
          <pc:sldMk cId="2176073434" sldId="273"/>
        </pc:sldMkLst>
        <pc:spChg chg="del">
          <ac:chgData name="Zulma Jimenez" userId="047b7937ee073524" providerId="LiveId" clId="{6FDC1079-4CD3-4AFB-979D-9CE46E2D5B35}" dt="2020-04-16T18:54:17.785" v="309" actId="21"/>
          <ac:spMkLst>
            <pc:docMk/>
            <pc:sldMk cId="2176073434" sldId="273"/>
            <ac:spMk id="8" creationId="{DC710DFE-C362-4222-91D0-8118C426AC08}"/>
          </ac:spMkLst>
        </pc:spChg>
        <pc:picChg chg="del">
          <ac:chgData name="Zulma Jimenez" userId="047b7937ee073524" providerId="LiveId" clId="{6FDC1079-4CD3-4AFB-979D-9CE46E2D5B35}" dt="2020-04-16T18:54:17.785" v="309" actId="21"/>
          <ac:picMkLst>
            <pc:docMk/>
            <pc:sldMk cId="2176073434" sldId="273"/>
            <ac:picMk id="3" creationId="{65079F48-04E2-4E21-89F8-960E2A60DB00}"/>
          </ac:picMkLst>
        </pc:picChg>
        <pc:picChg chg="del">
          <ac:chgData name="Zulma Jimenez" userId="047b7937ee073524" providerId="LiveId" clId="{6FDC1079-4CD3-4AFB-979D-9CE46E2D5B35}" dt="2020-04-16T18:54:17.785" v="309" actId="21"/>
          <ac:picMkLst>
            <pc:docMk/>
            <pc:sldMk cId="2176073434" sldId="273"/>
            <ac:picMk id="4" creationId="{0E395CD2-BBB7-45EF-A1ED-9A493D83F5A6}"/>
          </ac:picMkLst>
        </pc:picChg>
        <pc:picChg chg="add mod">
          <ac:chgData name="Zulma Jimenez" userId="047b7937ee073524" providerId="LiveId" clId="{6FDC1079-4CD3-4AFB-979D-9CE46E2D5B35}" dt="2020-04-16T19:24:53.490" v="394" actId="1076"/>
          <ac:picMkLst>
            <pc:docMk/>
            <pc:sldMk cId="2176073434" sldId="273"/>
            <ac:picMk id="6" creationId="{011B82F8-8DA7-407A-A153-D3C024E3F2CF}"/>
          </ac:picMkLst>
        </pc:picChg>
        <pc:picChg chg="add mod">
          <ac:chgData name="Zulma Jimenez" userId="047b7937ee073524" providerId="LiveId" clId="{6FDC1079-4CD3-4AFB-979D-9CE46E2D5B35}" dt="2020-04-16T19:24:56.715" v="397" actId="1076"/>
          <ac:picMkLst>
            <pc:docMk/>
            <pc:sldMk cId="2176073434" sldId="273"/>
            <ac:picMk id="9" creationId="{352E3CB4-990D-460C-8DAD-E5AEC1375729}"/>
          </ac:picMkLst>
        </pc:picChg>
        <pc:cxnChg chg="del">
          <ac:chgData name="Zulma Jimenez" userId="047b7937ee073524" providerId="LiveId" clId="{6FDC1079-4CD3-4AFB-979D-9CE46E2D5B35}" dt="2020-04-16T18:54:17.785" v="309" actId="21"/>
          <ac:cxnSpMkLst>
            <pc:docMk/>
            <pc:sldMk cId="2176073434" sldId="273"/>
            <ac:cxnSpMk id="5" creationId="{2189D311-A958-4114-8AAD-519B296C3C28}"/>
          </ac:cxnSpMkLst>
        </pc:cxnChg>
        <pc:cxnChg chg="del">
          <ac:chgData name="Zulma Jimenez" userId="047b7937ee073524" providerId="LiveId" clId="{6FDC1079-4CD3-4AFB-979D-9CE46E2D5B35}" dt="2020-04-16T18:54:17.785" v="309" actId="21"/>
          <ac:cxnSpMkLst>
            <pc:docMk/>
            <pc:sldMk cId="2176073434" sldId="273"/>
            <ac:cxnSpMk id="7" creationId="{0B951D86-8FBD-443B-B14E-48B983BC2184}"/>
          </ac:cxnSpMkLst>
        </pc:cxnChg>
        <pc:cxnChg chg="add del mod">
          <ac:chgData name="Zulma Jimenez" userId="047b7937ee073524" providerId="LiveId" clId="{6FDC1079-4CD3-4AFB-979D-9CE46E2D5B35}" dt="2020-04-16T19:25:58.108" v="410" actId="21"/>
          <ac:cxnSpMkLst>
            <pc:docMk/>
            <pc:sldMk cId="2176073434" sldId="273"/>
            <ac:cxnSpMk id="10" creationId="{19376CD3-D932-453D-AA60-6117CDB27754}"/>
          </ac:cxnSpMkLst>
        </pc:cxnChg>
        <pc:cxnChg chg="add">
          <ac:chgData name="Zulma Jimenez" userId="047b7937ee073524" providerId="LiveId" clId="{6FDC1079-4CD3-4AFB-979D-9CE46E2D5B35}" dt="2020-04-16T19:28:49.931" v="437"/>
          <ac:cxnSpMkLst>
            <pc:docMk/>
            <pc:sldMk cId="2176073434" sldId="273"/>
            <ac:cxnSpMk id="12" creationId="{8423C451-AF09-40D0-A795-E6D70D61BB00}"/>
          </ac:cxnSpMkLst>
        </pc:cxnChg>
      </pc:sldChg>
      <pc:sldChg chg="addSp delSp modSp add">
        <pc:chgData name="Zulma Jimenez" userId="047b7937ee073524" providerId="LiveId" clId="{6FDC1079-4CD3-4AFB-979D-9CE46E2D5B35}" dt="2020-04-16T19:28:51.783" v="438"/>
        <pc:sldMkLst>
          <pc:docMk/>
          <pc:sldMk cId="1181666509" sldId="274"/>
        </pc:sldMkLst>
        <pc:spChg chg="del">
          <ac:chgData name="Zulma Jimenez" userId="047b7937ee073524" providerId="LiveId" clId="{6FDC1079-4CD3-4AFB-979D-9CE46E2D5B35}" dt="2020-04-16T18:54:32.287" v="310" actId="21"/>
          <ac:spMkLst>
            <pc:docMk/>
            <pc:sldMk cId="1181666509" sldId="274"/>
            <ac:spMk id="7" creationId="{32147F53-1C00-40EE-BD42-3BA42F4F130C}"/>
          </ac:spMkLst>
        </pc:spChg>
        <pc:picChg chg="del">
          <ac:chgData name="Zulma Jimenez" userId="047b7937ee073524" providerId="LiveId" clId="{6FDC1079-4CD3-4AFB-979D-9CE46E2D5B35}" dt="2020-04-16T18:54:32.287" v="310" actId="21"/>
          <ac:picMkLst>
            <pc:docMk/>
            <pc:sldMk cId="1181666509" sldId="274"/>
            <ac:picMk id="3" creationId="{4A47A188-90BB-46AF-AE27-C7432E46AD3C}"/>
          </ac:picMkLst>
        </pc:picChg>
        <pc:picChg chg="del">
          <ac:chgData name="Zulma Jimenez" userId="047b7937ee073524" providerId="LiveId" clId="{6FDC1079-4CD3-4AFB-979D-9CE46E2D5B35}" dt="2020-04-16T18:54:32.287" v="310" actId="21"/>
          <ac:picMkLst>
            <pc:docMk/>
            <pc:sldMk cId="1181666509" sldId="274"/>
            <ac:picMk id="4" creationId="{D9A8BC80-BA22-41F0-A815-CB9D4F6C9479}"/>
          </ac:picMkLst>
        </pc:picChg>
        <pc:picChg chg="add mod">
          <ac:chgData name="Zulma Jimenez" userId="047b7937ee073524" providerId="LiveId" clId="{6FDC1079-4CD3-4AFB-979D-9CE46E2D5B35}" dt="2020-04-16T19:26:28.642" v="416" actId="1076"/>
          <ac:picMkLst>
            <pc:docMk/>
            <pc:sldMk cId="1181666509" sldId="274"/>
            <ac:picMk id="6" creationId="{AE2696E6-0AFD-4DC0-9F43-E483F3A8C442}"/>
          </ac:picMkLst>
        </pc:picChg>
        <pc:picChg chg="add mod">
          <ac:chgData name="Zulma Jimenez" userId="047b7937ee073524" providerId="LiveId" clId="{6FDC1079-4CD3-4AFB-979D-9CE46E2D5B35}" dt="2020-04-16T19:26:31.964" v="418" actId="1076"/>
          <ac:picMkLst>
            <pc:docMk/>
            <pc:sldMk cId="1181666509" sldId="274"/>
            <ac:picMk id="8" creationId="{8A7C405E-8406-4499-89BA-66DFA1D85CAF}"/>
          </ac:picMkLst>
        </pc:picChg>
        <pc:cxnChg chg="del">
          <ac:chgData name="Zulma Jimenez" userId="047b7937ee073524" providerId="LiveId" clId="{6FDC1079-4CD3-4AFB-979D-9CE46E2D5B35}" dt="2020-04-16T18:54:32.287" v="310" actId="21"/>
          <ac:cxnSpMkLst>
            <pc:docMk/>
            <pc:sldMk cId="1181666509" sldId="274"/>
            <ac:cxnSpMk id="5" creationId="{CD3231E8-08E5-4E95-B928-98E4A51BAB3B}"/>
          </ac:cxnSpMkLst>
        </pc:cxnChg>
        <pc:cxnChg chg="add">
          <ac:chgData name="Zulma Jimenez" userId="047b7937ee073524" providerId="LiveId" clId="{6FDC1079-4CD3-4AFB-979D-9CE46E2D5B35}" dt="2020-04-16T19:28:51.783" v="438"/>
          <ac:cxnSpMkLst>
            <pc:docMk/>
            <pc:sldMk cId="1181666509" sldId="274"/>
            <ac:cxnSpMk id="9" creationId="{3ECBE10B-022D-4F5B-A059-6543E55F3ECF}"/>
          </ac:cxnSpMkLst>
        </pc:cxnChg>
      </pc:sldChg>
      <pc:sldChg chg="addSp modSp new">
        <pc:chgData name="Zulma Jimenez" userId="047b7937ee073524" providerId="LiveId" clId="{6FDC1079-4CD3-4AFB-979D-9CE46E2D5B35}" dt="2020-04-16T19:28:54.488" v="439"/>
        <pc:sldMkLst>
          <pc:docMk/>
          <pc:sldMk cId="1618312435" sldId="275"/>
        </pc:sldMkLst>
        <pc:spChg chg="add mod">
          <ac:chgData name="Zulma Jimenez" userId="047b7937ee073524" providerId="LiveId" clId="{6FDC1079-4CD3-4AFB-979D-9CE46E2D5B35}" dt="2020-04-16T19:27:01.011" v="419" actId="20577"/>
          <ac:spMkLst>
            <pc:docMk/>
            <pc:sldMk cId="1618312435" sldId="275"/>
            <ac:spMk id="2" creationId="{FC0E4A73-4BFD-4094-96BC-D2253F21FF72}"/>
          </ac:spMkLst>
        </pc:spChg>
        <pc:picChg chg="add mod">
          <ac:chgData name="Zulma Jimenez" userId="047b7937ee073524" providerId="LiveId" clId="{6FDC1079-4CD3-4AFB-979D-9CE46E2D5B35}" dt="2020-04-16T19:28:12.338" v="428" actId="14100"/>
          <ac:picMkLst>
            <pc:docMk/>
            <pc:sldMk cId="1618312435" sldId="275"/>
            <ac:picMk id="3" creationId="{2812C544-6EAE-4610-B073-633088E708A6}"/>
          </ac:picMkLst>
        </pc:picChg>
        <pc:picChg chg="add mod">
          <ac:chgData name="Zulma Jimenez" userId="047b7937ee073524" providerId="LiveId" clId="{6FDC1079-4CD3-4AFB-979D-9CE46E2D5B35}" dt="2020-04-16T19:28:20.771" v="430" actId="1076"/>
          <ac:picMkLst>
            <pc:docMk/>
            <pc:sldMk cId="1618312435" sldId="275"/>
            <ac:picMk id="4" creationId="{A67D74AC-8E48-4C1A-A71E-2BBD310F5B37}"/>
          </ac:picMkLst>
        </pc:picChg>
        <pc:cxnChg chg="add">
          <ac:chgData name="Zulma Jimenez" userId="047b7937ee073524" providerId="LiveId" clId="{6FDC1079-4CD3-4AFB-979D-9CE46E2D5B35}" dt="2020-04-16T19:28:54.488" v="439"/>
          <ac:cxnSpMkLst>
            <pc:docMk/>
            <pc:sldMk cId="1618312435" sldId="275"/>
            <ac:cxnSpMk id="5" creationId="{E17E7129-83CF-4BE9-A886-CC5891E52073}"/>
          </ac:cxnSpMkLst>
        </pc:cxnChg>
      </pc:sldChg>
      <pc:sldChg chg="addSp modSp add mod setBg">
        <pc:chgData name="Zulma Jimenez" userId="047b7937ee073524" providerId="LiveId" clId="{6FDC1079-4CD3-4AFB-979D-9CE46E2D5B35}" dt="2020-04-16T19:54:19.169" v="551" actId="20577"/>
        <pc:sldMkLst>
          <pc:docMk/>
          <pc:sldMk cId="2757515032" sldId="276"/>
        </pc:sldMkLst>
        <pc:spChg chg="mod">
          <ac:chgData name="Zulma Jimenez" userId="047b7937ee073524" providerId="LiveId" clId="{6FDC1079-4CD3-4AFB-979D-9CE46E2D5B35}" dt="2020-04-16T19:54:19.169" v="551" actId="20577"/>
          <ac:spMkLst>
            <pc:docMk/>
            <pc:sldMk cId="2757515032" sldId="276"/>
            <ac:spMk id="2" creationId="{20CF2790-7B4E-4B24-96A2-05618F061DE0}"/>
          </ac:spMkLst>
        </pc:spChg>
        <pc:spChg chg="add">
          <ac:chgData name="Zulma Jimenez" userId="047b7937ee073524" providerId="LiveId" clId="{6FDC1079-4CD3-4AFB-979D-9CE46E2D5B35}" dt="2020-04-16T19:53:58.249" v="547" actId="26606"/>
          <ac:spMkLst>
            <pc:docMk/>
            <pc:sldMk cId="2757515032" sldId="276"/>
            <ac:spMk id="7" creationId="{23962611-DFD5-4092-AAFD-559E3DFCE2C9}"/>
          </ac:spMkLst>
        </pc:spChg>
        <pc:picChg chg="add">
          <ac:chgData name="Zulma Jimenez" userId="047b7937ee073524" providerId="LiveId" clId="{6FDC1079-4CD3-4AFB-979D-9CE46E2D5B35}" dt="2020-04-16T19:53:58.249" v="547" actId="26606"/>
          <ac:picMkLst>
            <pc:docMk/>
            <pc:sldMk cId="2757515032" sldId="276"/>
            <ac:picMk id="9" creationId="{2270F1FA-0425-408F-9861-80BF5AFB276D}"/>
          </ac:picMkLst>
        </pc:picChg>
      </pc:sldChg>
      <pc:sldChg chg="modSp add del">
        <pc:chgData name="Zulma Jimenez" userId="047b7937ee073524" providerId="LiveId" clId="{6FDC1079-4CD3-4AFB-979D-9CE46E2D5B35}" dt="2020-04-16T19:27:44.150" v="423" actId="2696"/>
        <pc:sldMkLst>
          <pc:docMk/>
          <pc:sldMk cId="3269556828" sldId="276"/>
        </pc:sldMkLst>
        <pc:spChg chg="mod">
          <ac:chgData name="Zulma Jimenez" userId="047b7937ee073524" providerId="LiveId" clId="{6FDC1079-4CD3-4AFB-979D-9CE46E2D5B35}" dt="2020-04-16T19:27:10.337" v="422" actId="20577"/>
          <ac:spMkLst>
            <pc:docMk/>
            <pc:sldMk cId="3269556828" sldId="276"/>
            <ac:spMk id="2" creationId="{FC0E4A73-4BFD-4094-96BC-D2253F21FF72}"/>
          </ac:spMkLst>
        </pc:spChg>
      </pc:sldChg>
      <pc:sldChg chg="addSp delSp modSp add">
        <pc:chgData name="Zulma Jimenez" userId="047b7937ee073524" providerId="LiveId" clId="{6FDC1079-4CD3-4AFB-979D-9CE46E2D5B35}" dt="2020-04-16T19:47:58.949" v="537"/>
        <pc:sldMkLst>
          <pc:docMk/>
          <pc:sldMk cId="743437528" sldId="277"/>
        </pc:sldMkLst>
        <pc:spChg chg="mod">
          <ac:chgData name="Zulma Jimenez" userId="047b7937ee073524" providerId="LiveId" clId="{6FDC1079-4CD3-4AFB-979D-9CE46E2D5B35}" dt="2020-04-16T19:33:04.618" v="457" actId="20577"/>
          <ac:spMkLst>
            <pc:docMk/>
            <pc:sldMk cId="743437528" sldId="277"/>
            <ac:spMk id="4" creationId="{E638230E-41F6-41BD-9966-5B8FD8F28309}"/>
          </ac:spMkLst>
        </pc:spChg>
        <pc:spChg chg="del">
          <ac:chgData name="Zulma Jimenez" userId="047b7937ee073524" providerId="LiveId" clId="{6FDC1079-4CD3-4AFB-979D-9CE46E2D5B35}" dt="2020-04-16T19:29:27.407" v="448" actId="21"/>
          <ac:spMkLst>
            <pc:docMk/>
            <pc:sldMk cId="743437528" sldId="277"/>
            <ac:spMk id="10" creationId="{985FA900-CE39-4EBF-AD9F-89F7E6A103D2}"/>
          </ac:spMkLst>
        </pc:spChg>
        <pc:spChg chg="del">
          <ac:chgData name="Zulma Jimenez" userId="047b7937ee073524" providerId="LiveId" clId="{6FDC1079-4CD3-4AFB-979D-9CE46E2D5B35}" dt="2020-04-16T19:29:27.407" v="448" actId="21"/>
          <ac:spMkLst>
            <pc:docMk/>
            <pc:sldMk cId="743437528" sldId="277"/>
            <ac:spMk id="13" creationId="{F739DCDF-C5E6-4493-9FFF-79B893CFC5F7}"/>
          </ac:spMkLst>
        </pc:spChg>
        <pc:picChg chg="del">
          <ac:chgData name="Zulma Jimenez" userId="047b7937ee073524" providerId="LiveId" clId="{6FDC1079-4CD3-4AFB-979D-9CE46E2D5B35}" dt="2020-04-16T19:29:27.407" v="448" actId="21"/>
          <ac:picMkLst>
            <pc:docMk/>
            <pc:sldMk cId="743437528" sldId="277"/>
            <ac:picMk id="2" creationId="{20019A33-DA51-4A31-BD73-E27C7D076D4A}"/>
          </ac:picMkLst>
        </pc:picChg>
        <pc:picChg chg="del">
          <ac:chgData name="Zulma Jimenez" userId="047b7937ee073524" providerId="LiveId" clId="{6FDC1079-4CD3-4AFB-979D-9CE46E2D5B35}" dt="2020-04-16T19:29:27.407" v="448" actId="21"/>
          <ac:picMkLst>
            <pc:docMk/>
            <pc:sldMk cId="743437528" sldId="277"/>
            <ac:picMk id="3" creationId="{D48E1078-48F2-40CB-A890-D05A08204D1A}"/>
          </ac:picMkLst>
        </pc:picChg>
        <pc:picChg chg="add mod">
          <ac:chgData name="Zulma Jimenez" userId="047b7937ee073524" providerId="LiveId" clId="{6FDC1079-4CD3-4AFB-979D-9CE46E2D5B35}" dt="2020-04-16T19:42:52.130" v="482" actId="1076"/>
          <ac:picMkLst>
            <pc:docMk/>
            <pc:sldMk cId="743437528" sldId="277"/>
            <ac:picMk id="5" creationId="{E409AB1B-2B1B-4BEB-8FAE-AEB05B0BFD6C}"/>
          </ac:picMkLst>
        </pc:picChg>
        <pc:picChg chg="add mod">
          <ac:chgData name="Zulma Jimenez" userId="047b7937ee073524" providerId="LiveId" clId="{6FDC1079-4CD3-4AFB-979D-9CE46E2D5B35}" dt="2020-04-16T19:42:50.587" v="481" actId="1076"/>
          <ac:picMkLst>
            <pc:docMk/>
            <pc:sldMk cId="743437528" sldId="277"/>
            <ac:picMk id="11" creationId="{4938AE83-BA49-4CB9-BB25-F40FDEA10EAA}"/>
          </ac:picMkLst>
        </pc:picChg>
        <pc:cxnChg chg="del">
          <ac:chgData name="Zulma Jimenez" userId="047b7937ee073524" providerId="LiveId" clId="{6FDC1079-4CD3-4AFB-979D-9CE46E2D5B35}" dt="2020-04-16T19:29:27.407" v="448" actId="21"/>
          <ac:cxnSpMkLst>
            <pc:docMk/>
            <pc:sldMk cId="743437528" sldId="277"/>
            <ac:cxnSpMk id="6" creationId="{1B3D245E-9126-4C08-84B3-8EC41CF2A10F}"/>
          </ac:cxnSpMkLst>
        </pc:cxnChg>
        <pc:cxnChg chg="del">
          <ac:chgData name="Zulma Jimenez" userId="047b7937ee073524" providerId="LiveId" clId="{6FDC1079-4CD3-4AFB-979D-9CE46E2D5B35}" dt="2020-04-16T19:29:27.407" v="448" actId="21"/>
          <ac:cxnSpMkLst>
            <pc:docMk/>
            <pc:sldMk cId="743437528" sldId="277"/>
            <ac:cxnSpMk id="9" creationId="{5B23860A-5BBD-4C97-B051-1E2834356A24}"/>
          </ac:cxnSpMkLst>
        </pc:cxnChg>
        <pc:cxnChg chg="del">
          <ac:chgData name="Zulma Jimenez" userId="047b7937ee073524" providerId="LiveId" clId="{6FDC1079-4CD3-4AFB-979D-9CE46E2D5B35}" dt="2020-04-16T19:29:27.407" v="448" actId="21"/>
          <ac:cxnSpMkLst>
            <pc:docMk/>
            <pc:sldMk cId="743437528" sldId="277"/>
            <ac:cxnSpMk id="12" creationId="{8CB67175-44E8-4253-A1C4-E6C84B856306}"/>
          </ac:cxnSpMkLst>
        </pc:cxnChg>
        <pc:cxnChg chg="add">
          <ac:chgData name="Zulma Jimenez" userId="047b7937ee073524" providerId="LiveId" clId="{6FDC1079-4CD3-4AFB-979D-9CE46E2D5B35}" dt="2020-04-16T19:47:58.949" v="537"/>
          <ac:cxnSpMkLst>
            <pc:docMk/>
            <pc:sldMk cId="743437528" sldId="277"/>
            <ac:cxnSpMk id="14" creationId="{E5B899B6-109A-4BA0-A3C7-FD71A9286C9A}"/>
          </ac:cxnSpMkLst>
        </pc:cxnChg>
      </pc:sldChg>
      <pc:sldChg chg="addSp delSp modSp add">
        <pc:chgData name="Zulma Jimenez" userId="047b7937ee073524" providerId="LiveId" clId="{6FDC1079-4CD3-4AFB-979D-9CE46E2D5B35}" dt="2020-04-16T19:48:00.488" v="538"/>
        <pc:sldMkLst>
          <pc:docMk/>
          <pc:sldMk cId="3292847340" sldId="278"/>
        </pc:sldMkLst>
        <pc:spChg chg="mod">
          <ac:chgData name="Zulma Jimenez" userId="047b7937ee073524" providerId="LiveId" clId="{6FDC1079-4CD3-4AFB-979D-9CE46E2D5B35}" dt="2020-04-16T19:33:08.329" v="459" actId="20577"/>
          <ac:spMkLst>
            <pc:docMk/>
            <pc:sldMk cId="3292847340" sldId="278"/>
            <ac:spMk id="9" creationId="{F9836026-4E58-4439-AF10-8473117B7048}"/>
          </ac:spMkLst>
        </pc:spChg>
        <pc:spChg chg="del">
          <ac:chgData name="Zulma Jimenez" userId="047b7937ee073524" providerId="LiveId" clId="{6FDC1079-4CD3-4AFB-979D-9CE46E2D5B35}" dt="2020-04-16T19:29:32.583" v="449" actId="21"/>
          <ac:spMkLst>
            <pc:docMk/>
            <pc:sldMk cId="3292847340" sldId="278"/>
            <ac:spMk id="12" creationId="{7F309F9A-2C29-4C52-BE5D-EBE54F644E3A}"/>
          </ac:spMkLst>
        </pc:spChg>
        <pc:spChg chg="del">
          <ac:chgData name="Zulma Jimenez" userId="047b7937ee073524" providerId="LiveId" clId="{6FDC1079-4CD3-4AFB-979D-9CE46E2D5B35}" dt="2020-04-16T19:29:32.583" v="449" actId="21"/>
          <ac:spMkLst>
            <pc:docMk/>
            <pc:sldMk cId="3292847340" sldId="278"/>
            <ac:spMk id="14" creationId="{007840B1-887F-4957-8095-935AEDB11AA1}"/>
          </ac:spMkLst>
        </pc:spChg>
        <pc:picChg chg="add mod">
          <ac:chgData name="Zulma Jimenez" userId="047b7937ee073524" providerId="LiveId" clId="{6FDC1079-4CD3-4AFB-979D-9CE46E2D5B35}" dt="2020-04-16T19:43:29.458" v="490" actId="1076"/>
          <ac:picMkLst>
            <pc:docMk/>
            <pc:sldMk cId="3292847340" sldId="278"/>
            <ac:picMk id="2" creationId="{A190E09E-7B4B-43F1-A4F5-7E44DEEA6B02}"/>
          </ac:picMkLst>
        </pc:picChg>
        <pc:picChg chg="del">
          <ac:chgData name="Zulma Jimenez" userId="047b7937ee073524" providerId="LiveId" clId="{6FDC1079-4CD3-4AFB-979D-9CE46E2D5B35}" dt="2020-04-16T19:29:32.583" v="449" actId="21"/>
          <ac:picMkLst>
            <pc:docMk/>
            <pc:sldMk cId="3292847340" sldId="278"/>
            <ac:picMk id="5" creationId="{D75B7A07-311F-4FDD-A060-D5CC848BAEC3}"/>
          </ac:picMkLst>
        </pc:picChg>
        <pc:picChg chg="del">
          <ac:chgData name="Zulma Jimenez" userId="047b7937ee073524" providerId="LiveId" clId="{6FDC1079-4CD3-4AFB-979D-9CE46E2D5B35}" dt="2020-04-16T19:29:32.583" v="449" actId="21"/>
          <ac:picMkLst>
            <pc:docMk/>
            <pc:sldMk cId="3292847340" sldId="278"/>
            <ac:picMk id="7" creationId="{DCBBD571-7CE1-4DCD-9749-28C7838B2F0D}"/>
          </ac:picMkLst>
        </pc:picChg>
        <pc:picChg chg="add mod">
          <ac:chgData name="Zulma Jimenez" userId="047b7937ee073524" providerId="LiveId" clId="{6FDC1079-4CD3-4AFB-979D-9CE46E2D5B35}" dt="2020-04-16T19:43:28.283" v="489" actId="1076"/>
          <ac:picMkLst>
            <pc:docMk/>
            <pc:sldMk cId="3292847340" sldId="278"/>
            <ac:picMk id="11" creationId="{DF8B60BC-0AA3-497B-94B3-3D2C06561BCE}"/>
          </ac:picMkLst>
        </pc:picChg>
        <pc:cxnChg chg="del">
          <ac:chgData name="Zulma Jimenez" userId="047b7937ee073524" providerId="LiveId" clId="{6FDC1079-4CD3-4AFB-979D-9CE46E2D5B35}" dt="2020-04-16T19:29:32.583" v="449" actId="21"/>
          <ac:cxnSpMkLst>
            <pc:docMk/>
            <pc:sldMk cId="3292847340" sldId="278"/>
            <ac:cxnSpMk id="10" creationId="{93CB2D26-EE9B-4F16-909B-B9771CDFC03D}"/>
          </ac:cxnSpMkLst>
        </pc:cxnChg>
        <pc:cxnChg chg="del">
          <ac:chgData name="Zulma Jimenez" userId="047b7937ee073524" providerId="LiveId" clId="{6FDC1079-4CD3-4AFB-979D-9CE46E2D5B35}" dt="2020-04-16T19:29:32.583" v="449" actId="21"/>
          <ac:cxnSpMkLst>
            <pc:docMk/>
            <pc:sldMk cId="3292847340" sldId="278"/>
            <ac:cxnSpMk id="13" creationId="{5FE1377A-1A1E-44C8-AFA1-4C633688065A}"/>
          </ac:cxnSpMkLst>
        </pc:cxnChg>
        <pc:cxnChg chg="add">
          <ac:chgData name="Zulma Jimenez" userId="047b7937ee073524" providerId="LiveId" clId="{6FDC1079-4CD3-4AFB-979D-9CE46E2D5B35}" dt="2020-04-16T19:48:00.488" v="538"/>
          <ac:cxnSpMkLst>
            <pc:docMk/>
            <pc:sldMk cId="3292847340" sldId="278"/>
            <ac:cxnSpMk id="15" creationId="{04675DEB-ACDF-4CE1-8474-3BADF2EE2178}"/>
          </ac:cxnSpMkLst>
        </pc:cxnChg>
        <pc:cxnChg chg="del">
          <ac:chgData name="Zulma Jimenez" userId="047b7937ee073524" providerId="LiveId" clId="{6FDC1079-4CD3-4AFB-979D-9CE46E2D5B35}" dt="2020-04-16T19:29:32.583" v="449" actId="21"/>
          <ac:cxnSpMkLst>
            <pc:docMk/>
            <pc:sldMk cId="3292847340" sldId="278"/>
            <ac:cxnSpMk id="21" creationId="{C81BCDEA-3BC9-4193-9215-CD714A4CDBC6}"/>
          </ac:cxnSpMkLst>
        </pc:cxnChg>
      </pc:sldChg>
      <pc:sldChg chg="addSp delSp modSp add">
        <pc:chgData name="Zulma Jimenez" userId="047b7937ee073524" providerId="LiveId" clId="{6FDC1079-4CD3-4AFB-979D-9CE46E2D5B35}" dt="2020-04-16T19:48:03.389" v="540" actId="1036"/>
        <pc:sldMkLst>
          <pc:docMk/>
          <pc:sldMk cId="958926753" sldId="279"/>
        </pc:sldMkLst>
        <pc:spChg chg="mod">
          <ac:chgData name="Zulma Jimenez" userId="047b7937ee073524" providerId="LiveId" clId="{6FDC1079-4CD3-4AFB-979D-9CE46E2D5B35}" dt="2020-04-16T19:33:14.225" v="461" actId="20577"/>
          <ac:spMkLst>
            <pc:docMk/>
            <pc:sldMk cId="958926753" sldId="279"/>
            <ac:spMk id="4" creationId="{D85F1FA5-5E89-4115-943D-F137B9ACAE1A}"/>
          </ac:spMkLst>
        </pc:spChg>
        <pc:spChg chg="del">
          <ac:chgData name="Zulma Jimenez" userId="047b7937ee073524" providerId="LiveId" clId="{6FDC1079-4CD3-4AFB-979D-9CE46E2D5B35}" dt="2020-04-16T19:29:37.343" v="450" actId="21"/>
          <ac:spMkLst>
            <pc:docMk/>
            <pc:sldMk cId="958926753" sldId="279"/>
            <ac:spMk id="10" creationId="{0F4C62AB-BC91-4CE6-AC5F-2F0A51D2586F}"/>
          </ac:spMkLst>
        </pc:spChg>
        <pc:spChg chg="del">
          <ac:chgData name="Zulma Jimenez" userId="047b7937ee073524" providerId="LiveId" clId="{6FDC1079-4CD3-4AFB-979D-9CE46E2D5B35}" dt="2020-04-16T19:29:37.343" v="450" actId="21"/>
          <ac:spMkLst>
            <pc:docMk/>
            <pc:sldMk cId="958926753" sldId="279"/>
            <ac:spMk id="12" creationId="{440C8160-ABE6-4317-9B65-79F208971D4F}"/>
          </ac:spMkLst>
        </pc:spChg>
        <pc:picChg chg="del">
          <ac:chgData name="Zulma Jimenez" userId="047b7937ee073524" providerId="LiveId" clId="{6FDC1079-4CD3-4AFB-979D-9CE46E2D5B35}" dt="2020-04-16T19:29:37.343" v="450" actId="21"/>
          <ac:picMkLst>
            <pc:docMk/>
            <pc:sldMk cId="958926753" sldId="279"/>
            <ac:picMk id="2" creationId="{640316E7-641D-4D3F-B077-43289F0EC469}"/>
          </ac:picMkLst>
        </pc:picChg>
        <pc:picChg chg="del">
          <ac:chgData name="Zulma Jimenez" userId="047b7937ee073524" providerId="LiveId" clId="{6FDC1079-4CD3-4AFB-979D-9CE46E2D5B35}" dt="2020-04-16T19:29:37.343" v="450" actId="21"/>
          <ac:picMkLst>
            <pc:docMk/>
            <pc:sldMk cId="958926753" sldId="279"/>
            <ac:picMk id="3" creationId="{864CF098-9A4F-40CF-8342-E90233AD6213}"/>
          </ac:picMkLst>
        </pc:picChg>
        <pc:picChg chg="add mod">
          <ac:chgData name="Zulma Jimenez" userId="047b7937ee073524" providerId="LiveId" clId="{6FDC1079-4CD3-4AFB-979D-9CE46E2D5B35}" dt="2020-04-16T19:44:34.419" v="499" actId="1076"/>
          <ac:picMkLst>
            <pc:docMk/>
            <pc:sldMk cId="958926753" sldId="279"/>
            <ac:picMk id="6" creationId="{7D210C26-D49F-4EAE-A70B-7D93BB43DCDB}"/>
          </ac:picMkLst>
        </pc:picChg>
        <pc:picChg chg="add mod">
          <ac:chgData name="Zulma Jimenez" userId="047b7937ee073524" providerId="LiveId" clId="{6FDC1079-4CD3-4AFB-979D-9CE46E2D5B35}" dt="2020-04-16T19:44:32.827" v="498" actId="1076"/>
          <ac:picMkLst>
            <pc:docMk/>
            <pc:sldMk cId="958926753" sldId="279"/>
            <ac:picMk id="13" creationId="{D6497470-4470-4507-A7D3-BEE0AA796379}"/>
          </ac:picMkLst>
        </pc:picChg>
        <pc:cxnChg chg="del">
          <ac:chgData name="Zulma Jimenez" userId="047b7937ee073524" providerId="LiveId" clId="{6FDC1079-4CD3-4AFB-979D-9CE46E2D5B35}" dt="2020-04-16T19:29:37.343" v="450" actId="21"/>
          <ac:cxnSpMkLst>
            <pc:docMk/>
            <pc:sldMk cId="958926753" sldId="279"/>
            <ac:cxnSpMk id="5" creationId="{776ECAC4-D128-4DB8-B06F-54155A90C0D5}"/>
          </ac:cxnSpMkLst>
        </pc:cxnChg>
        <pc:cxnChg chg="del">
          <ac:chgData name="Zulma Jimenez" userId="047b7937ee073524" providerId="LiveId" clId="{6FDC1079-4CD3-4AFB-979D-9CE46E2D5B35}" dt="2020-04-16T19:29:37.343" v="450" actId="21"/>
          <ac:cxnSpMkLst>
            <pc:docMk/>
            <pc:sldMk cId="958926753" sldId="279"/>
            <ac:cxnSpMk id="9" creationId="{20CF4E6E-6DF3-4201-B36D-730B921F94AC}"/>
          </ac:cxnSpMkLst>
        </pc:cxnChg>
        <pc:cxnChg chg="del">
          <ac:chgData name="Zulma Jimenez" userId="047b7937ee073524" providerId="LiveId" clId="{6FDC1079-4CD3-4AFB-979D-9CE46E2D5B35}" dt="2020-04-16T19:29:37.343" v="450" actId="21"/>
          <ac:cxnSpMkLst>
            <pc:docMk/>
            <pc:sldMk cId="958926753" sldId="279"/>
            <ac:cxnSpMk id="11" creationId="{F7E7CC17-9003-4D35-BA5F-7E86B0EAE966}"/>
          </ac:cxnSpMkLst>
        </pc:cxnChg>
        <pc:cxnChg chg="add mod">
          <ac:chgData name="Zulma Jimenez" userId="047b7937ee073524" providerId="LiveId" clId="{6FDC1079-4CD3-4AFB-979D-9CE46E2D5B35}" dt="2020-04-16T19:48:03.389" v="540" actId="1036"/>
          <ac:cxnSpMkLst>
            <pc:docMk/>
            <pc:sldMk cId="958926753" sldId="279"/>
            <ac:cxnSpMk id="14" creationId="{521B63E3-A0FC-43E9-AC6D-875FD9514FF0}"/>
          </ac:cxnSpMkLst>
        </pc:cxnChg>
      </pc:sldChg>
      <pc:sldChg chg="addSp delSp modSp add">
        <pc:chgData name="Zulma Jimenez" userId="047b7937ee073524" providerId="LiveId" clId="{6FDC1079-4CD3-4AFB-979D-9CE46E2D5B35}" dt="2020-04-16T19:48:06.247" v="541"/>
        <pc:sldMkLst>
          <pc:docMk/>
          <pc:sldMk cId="4112607581" sldId="280"/>
        </pc:sldMkLst>
        <pc:spChg chg="mod">
          <ac:chgData name="Zulma Jimenez" userId="047b7937ee073524" providerId="LiveId" clId="{6FDC1079-4CD3-4AFB-979D-9CE46E2D5B35}" dt="2020-04-16T19:33:19.645" v="465" actId="20577"/>
          <ac:spMkLst>
            <pc:docMk/>
            <pc:sldMk cId="4112607581" sldId="280"/>
            <ac:spMk id="4" creationId="{2E61A8D0-3E02-4964-9B85-8EC88CA86C4A}"/>
          </ac:spMkLst>
        </pc:spChg>
        <pc:spChg chg="del">
          <ac:chgData name="Zulma Jimenez" userId="047b7937ee073524" providerId="LiveId" clId="{6FDC1079-4CD3-4AFB-979D-9CE46E2D5B35}" dt="2020-04-16T19:29:43.937" v="451" actId="21"/>
          <ac:spMkLst>
            <pc:docMk/>
            <pc:sldMk cId="4112607581" sldId="280"/>
            <ac:spMk id="8" creationId="{06119336-3521-4D16-AE50-46674FDEDE5B}"/>
          </ac:spMkLst>
        </pc:spChg>
        <pc:spChg chg="del">
          <ac:chgData name="Zulma Jimenez" userId="047b7937ee073524" providerId="LiveId" clId="{6FDC1079-4CD3-4AFB-979D-9CE46E2D5B35}" dt="2020-04-16T19:29:43.937" v="451" actId="21"/>
          <ac:spMkLst>
            <pc:docMk/>
            <pc:sldMk cId="4112607581" sldId="280"/>
            <ac:spMk id="10" creationId="{61890F98-9F0A-41EF-8F2E-3E7067845CEC}"/>
          </ac:spMkLst>
        </pc:spChg>
        <pc:picChg chg="del">
          <ac:chgData name="Zulma Jimenez" userId="047b7937ee073524" providerId="LiveId" clId="{6FDC1079-4CD3-4AFB-979D-9CE46E2D5B35}" dt="2020-04-16T19:29:43.937" v="451" actId="21"/>
          <ac:picMkLst>
            <pc:docMk/>
            <pc:sldMk cId="4112607581" sldId="280"/>
            <ac:picMk id="2" creationId="{0C6EAA28-C9F0-435D-8E1D-E8AD5F3089AD}"/>
          </ac:picMkLst>
        </pc:picChg>
        <pc:picChg chg="del">
          <ac:chgData name="Zulma Jimenez" userId="047b7937ee073524" providerId="LiveId" clId="{6FDC1079-4CD3-4AFB-979D-9CE46E2D5B35}" dt="2020-04-16T19:29:43.937" v="451" actId="21"/>
          <ac:picMkLst>
            <pc:docMk/>
            <pc:sldMk cId="4112607581" sldId="280"/>
            <ac:picMk id="3" creationId="{D27E4868-F927-4057-90A9-FE360987220E}"/>
          </ac:picMkLst>
        </pc:picChg>
        <pc:picChg chg="add mod">
          <ac:chgData name="Zulma Jimenez" userId="047b7937ee073524" providerId="LiveId" clId="{6FDC1079-4CD3-4AFB-979D-9CE46E2D5B35}" dt="2020-04-16T19:45:09.426" v="507" actId="1076"/>
          <ac:picMkLst>
            <pc:docMk/>
            <pc:sldMk cId="4112607581" sldId="280"/>
            <ac:picMk id="6" creationId="{7498F6D1-398F-4E54-8DEB-7C4D6792DB8D}"/>
          </ac:picMkLst>
        </pc:picChg>
        <pc:picChg chg="add mod">
          <ac:chgData name="Zulma Jimenez" userId="047b7937ee073524" providerId="LiveId" clId="{6FDC1079-4CD3-4AFB-979D-9CE46E2D5B35}" dt="2020-04-16T19:45:08" v="506" actId="1076"/>
          <ac:picMkLst>
            <pc:docMk/>
            <pc:sldMk cId="4112607581" sldId="280"/>
            <ac:picMk id="11" creationId="{E372EAF6-B41A-4CA9-B167-2192E40C7580}"/>
          </ac:picMkLst>
        </pc:picChg>
        <pc:cxnChg chg="del">
          <ac:chgData name="Zulma Jimenez" userId="047b7937ee073524" providerId="LiveId" clId="{6FDC1079-4CD3-4AFB-979D-9CE46E2D5B35}" dt="2020-04-16T19:29:43.937" v="451" actId="21"/>
          <ac:cxnSpMkLst>
            <pc:docMk/>
            <pc:sldMk cId="4112607581" sldId="280"/>
            <ac:cxnSpMk id="5" creationId="{A7FA7597-79A6-4FE2-9AAC-252E0AD3263F}"/>
          </ac:cxnSpMkLst>
        </pc:cxnChg>
        <pc:cxnChg chg="del">
          <ac:chgData name="Zulma Jimenez" userId="047b7937ee073524" providerId="LiveId" clId="{6FDC1079-4CD3-4AFB-979D-9CE46E2D5B35}" dt="2020-04-16T19:29:43.937" v="451" actId="21"/>
          <ac:cxnSpMkLst>
            <pc:docMk/>
            <pc:sldMk cId="4112607581" sldId="280"/>
            <ac:cxnSpMk id="7" creationId="{743961D9-24F2-480F-89F5-248CC967E24A}"/>
          </ac:cxnSpMkLst>
        </pc:cxnChg>
        <pc:cxnChg chg="del">
          <ac:chgData name="Zulma Jimenez" userId="047b7937ee073524" providerId="LiveId" clId="{6FDC1079-4CD3-4AFB-979D-9CE46E2D5B35}" dt="2020-04-16T19:29:43.937" v="451" actId="21"/>
          <ac:cxnSpMkLst>
            <pc:docMk/>
            <pc:sldMk cId="4112607581" sldId="280"/>
            <ac:cxnSpMk id="9" creationId="{4134DFAC-B737-483D-957F-8BF98C5E5EF2}"/>
          </ac:cxnSpMkLst>
        </pc:cxnChg>
        <pc:cxnChg chg="add">
          <ac:chgData name="Zulma Jimenez" userId="047b7937ee073524" providerId="LiveId" clId="{6FDC1079-4CD3-4AFB-979D-9CE46E2D5B35}" dt="2020-04-16T19:48:06.247" v="541"/>
          <ac:cxnSpMkLst>
            <pc:docMk/>
            <pc:sldMk cId="4112607581" sldId="280"/>
            <ac:cxnSpMk id="12" creationId="{CD14B7FC-873D-4A21-A205-279594E37AFE}"/>
          </ac:cxnSpMkLst>
        </pc:cxnChg>
      </pc:sldChg>
      <pc:sldChg chg="addSp delSp modSp add">
        <pc:chgData name="Zulma Jimenez" userId="047b7937ee073524" providerId="LiveId" clId="{6FDC1079-4CD3-4AFB-979D-9CE46E2D5B35}" dt="2020-04-16T19:48:07.774" v="542"/>
        <pc:sldMkLst>
          <pc:docMk/>
          <pc:sldMk cId="3921371812" sldId="281"/>
        </pc:sldMkLst>
        <pc:spChg chg="mod">
          <ac:chgData name="Zulma Jimenez" userId="047b7937ee073524" providerId="LiveId" clId="{6FDC1079-4CD3-4AFB-979D-9CE46E2D5B35}" dt="2020-04-16T19:33:24.226" v="467" actId="20577"/>
          <ac:spMkLst>
            <pc:docMk/>
            <pc:sldMk cId="3921371812" sldId="281"/>
            <ac:spMk id="2" creationId="{C54DA33D-AB30-463B-9F5A-53B848E07B77}"/>
          </ac:spMkLst>
        </pc:spChg>
        <pc:spChg chg="del">
          <ac:chgData name="Zulma Jimenez" userId="047b7937ee073524" providerId="LiveId" clId="{6FDC1079-4CD3-4AFB-979D-9CE46E2D5B35}" dt="2020-04-16T19:29:49.591" v="452" actId="21"/>
          <ac:spMkLst>
            <pc:docMk/>
            <pc:sldMk cId="3921371812" sldId="281"/>
            <ac:spMk id="10" creationId="{1CF4E9DF-10E9-4171-BAC8-7EAC98A36B5C}"/>
          </ac:spMkLst>
        </pc:spChg>
        <pc:picChg chg="del">
          <ac:chgData name="Zulma Jimenez" userId="047b7937ee073524" providerId="LiveId" clId="{6FDC1079-4CD3-4AFB-979D-9CE46E2D5B35}" dt="2020-04-16T19:29:49.591" v="452" actId="21"/>
          <ac:picMkLst>
            <pc:docMk/>
            <pc:sldMk cId="3921371812" sldId="281"/>
            <ac:picMk id="3" creationId="{8BA3B5F8-47F0-4DEF-B65A-8B73C42C0831}"/>
          </ac:picMkLst>
        </pc:picChg>
        <pc:picChg chg="del">
          <ac:chgData name="Zulma Jimenez" userId="047b7937ee073524" providerId="LiveId" clId="{6FDC1079-4CD3-4AFB-979D-9CE46E2D5B35}" dt="2020-04-16T19:29:49.591" v="452" actId="21"/>
          <ac:picMkLst>
            <pc:docMk/>
            <pc:sldMk cId="3921371812" sldId="281"/>
            <ac:picMk id="4" creationId="{1A29C533-B145-4B06-B232-2C6FD4DC6D24}"/>
          </ac:picMkLst>
        </pc:picChg>
        <pc:picChg chg="add mod">
          <ac:chgData name="Zulma Jimenez" userId="047b7937ee073524" providerId="LiveId" clId="{6FDC1079-4CD3-4AFB-979D-9CE46E2D5B35}" dt="2020-04-16T19:45:34.710" v="512" actId="14100"/>
          <ac:picMkLst>
            <pc:docMk/>
            <pc:sldMk cId="3921371812" sldId="281"/>
            <ac:picMk id="6" creationId="{C527E713-F1AB-4D98-85C0-03B8D41DD1B4}"/>
          </ac:picMkLst>
        </pc:picChg>
        <pc:picChg chg="add mod">
          <ac:chgData name="Zulma Jimenez" userId="047b7937ee073524" providerId="LiveId" clId="{6FDC1079-4CD3-4AFB-979D-9CE46E2D5B35}" dt="2020-04-16T19:45:39.483" v="514" actId="1076"/>
          <ac:picMkLst>
            <pc:docMk/>
            <pc:sldMk cId="3921371812" sldId="281"/>
            <ac:picMk id="11" creationId="{945601FB-86C2-416C-90F8-5247E610AC1C}"/>
          </ac:picMkLst>
        </pc:picChg>
        <pc:cxnChg chg="del">
          <ac:chgData name="Zulma Jimenez" userId="047b7937ee073524" providerId="LiveId" clId="{6FDC1079-4CD3-4AFB-979D-9CE46E2D5B35}" dt="2020-04-16T19:29:49.591" v="452" actId="21"/>
          <ac:cxnSpMkLst>
            <pc:docMk/>
            <pc:sldMk cId="3921371812" sldId="281"/>
            <ac:cxnSpMk id="5" creationId="{BE56E53E-E4C8-4ABA-9D5F-137DEE1D8D26}"/>
          </ac:cxnSpMkLst>
        </pc:cxnChg>
        <pc:cxnChg chg="del">
          <ac:chgData name="Zulma Jimenez" userId="047b7937ee073524" providerId="LiveId" clId="{6FDC1079-4CD3-4AFB-979D-9CE46E2D5B35}" dt="2020-04-16T19:29:49.591" v="452" actId="21"/>
          <ac:cxnSpMkLst>
            <pc:docMk/>
            <pc:sldMk cId="3921371812" sldId="281"/>
            <ac:cxnSpMk id="9" creationId="{1A4CD3FB-F5C9-48EF-951B-6E2C7B2F1A05}"/>
          </ac:cxnSpMkLst>
        </pc:cxnChg>
        <pc:cxnChg chg="add">
          <ac:chgData name="Zulma Jimenez" userId="047b7937ee073524" providerId="LiveId" clId="{6FDC1079-4CD3-4AFB-979D-9CE46E2D5B35}" dt="2020-04-16T19:48:07.774" v="542"/>
          <ac:cxnSpMkLst>
            <pc:docMk/>
            <pc:sldMk cId="3921371812" sldId="281"/>
            <ac:cxnSpMk id="12" creationId="{5A499927-DD4A-4694-B19C-6672E552987F}"/>
          </ac:cxnSpMkLst>
        </pc:cxnChg>
      </pc:sldChg>
      <pc:sldChg chg="addSp delSp modSp add">
        <pc:chgData name="Zulma Jimenez" userId="047b7937ee073524" providerId="LiveId" clId="{6FDC1079-4CD3-4AFB-979D-9CE46E2D5B35}" dt="2020-04-16T19:48:09.673" v="543"/>
        <pc:sldMkLst>
          <pc:docMk/>
          <pc:sldMk cId="383635953" sldId="282"/>
        </pc:sldMkLst>
        <pc:spChg chg="mod">
          <ac:chgData name="Zulma Jimenez" userId="047b7937ee073524" providerId="LiveId" clId="{6FDC1079-4CD3-4AFB-979D-9CE46E2D5B35}" dt="2020-04-16T19:33:27.436" v="468" actId="20577"/>
          <ac:spMkLst>
            <pc:docMk/>
            <pc:sldMk cId="383635953" sldId="282"/>
            <ac:spMk id="2" creationId="{8505B37E-3729-45F8-B011-74B80C1491DA}"/>
          </ac:spMkLst>
        </pc:spChg>
        <pc:spChg chg="del">
          <ac:chgData name="Zulma Jimenez" userId="047b7937ee073524" providerId="LiveId" clId="{6FDC1079-4CD3-4AFB-979D-9CE46E2D5B35}" dt="2020-04-16T19:29:53.877" v="453" actId="21"/>
          <ac:spMkLst>
            <pc:docMk/>
            <pc:sldMk cId="383635953" sldId="282"/>
            <ac:spMk id="8" creationId="{049B7800-EF6F-470A-ACF5-30740BACE8F6}"/>
          </ac:spMkLst>
        </pc:spChg>
        <pc:picChg chg="del">
          <ac:chgData name="Zulma Jimenez" userId="047b7937ee073524" providerId="LiveId" clId="{6FDC1079-4CD3-4AFB-979D-9CE46E2D5B35}" dt="2020-04-16T19:29:53.877" v="453" actId="21"/>
          <ac:picMkLst>
            <pc:docMk/>
            <pc:sldMk cId="383635953" sldId="282"/>
            <ac:picMk id="3" creationId="{C6EC3280-5989-4C41-9B2B-7E430A4C599A}"/>
          </ac:picMkLst>
        </pc:picChg>
        <pc:picChg chg="del">
          <ac:chgData name="Zulma Jimenez" userId="047b7937ee073524" providerId="LiveId" clId="{6FDC1079-4CD3-4AFB-979D-9CE46E2D5B35}" dt="2020-04-16T19:29:53.877" v="453" actId="21"/>
          <ac:picMkLst>
            <pc:docMk/>
            <pc:sldMk cId="383635953" sldId="282"/>
            <ac:picMk id="4" creationId="{6C8CEACB-3260-4794-A774-2D6EF773094C}"/>
          </ac:picMkLst>
        </pc:picChg>
        <pc:picChg chg="add mod">
          <ac:chgData name="Zulma Jimenez" userId="047b7937ee073524" providerId="LiveId" clId="{6FDC1079-4CD3-4AFB-979D-9CE46E2D5B35}" dt="2020-04-16T19:46:12.010" v="519" actId="14100"/>
          <ac:picMkLst>
            <pc:docMk/>
            <pc:sldMk cId="383635953" sldId="282"/>
            <ac:picMk id="6" creationId="{EC0A2234-0AE0-4BA0-B3CD-A75720998264}"/>
          </ac:picMkLst>
        </pc:picChg>
        <pc:picChg chg="add mod">
          <ac:chgData name="Zulma Jimenez" userId="047b7937ee073524" providerId="LiveId" clId="{6FDC1079-4CD3-4AFB-979D-9CE46E2D5B35}" dt="2020-04-16T19:46:20.081" v="522" actId="1076"/>
          <ac:picMkLst>
            <pc:docMk/>
            <pc:sldMk cId="383635953" sldId="282"/>
            <ac:picMk id="9" creationId="{E55F56CD-F4E8-4450-AB3D-F4BCC0F611BB}"/>
          </ac:picMkLst>
        </pc:picChg>
        <pc:cxnChg chg="del">
          <ac:chgData name="Zulma Jimenez" userId="047b7937ee073524" providerId="LiveId" clId="{6FDC1079-4CD3-4AFB-979D-9CE46E2D5B35}" dt="2020-04-16T19:29:53.877" v="453" actId="21"/>
          <ac:cxnSpMkLst>
            <pc:docMk/>
            <pc:sldMk cId="383635953" sldId="282"/>
            <ac:cxnSpMk id="5" creationId="{C49D2C73-8763-4AD2-BD94-49360F98BCDB}"/>
          </ac:cxnSpMkLst>
        </pc:cxnChg>
        <pc:cxnChg chg="del">
          <ac:chgData name="Zulma Jimenez" userId="047b7937ee073524" providerId="LiveId" clId="{6FDC1079-4CD3-4AFB-979D-9CE46E2D5B35}" dt="2020-04-16T19:29:53.877" v="453" actId="21"/>
          <ac:cxnSpMkLst>
            <pc:docMk/>
            <pc:sldMk cId="383635953" sldId="282"/>
            <ac:cxnSpMk id="7" creationId="{057DEC9F-7159-425C-A9D0-CB053620EA5C}"/>
          </ac:cxnSpMkLst>
        </pc:cxnChg>
        <pc:cxnChg chg="add">
          <ac:chgData name="Zulma Jimenez" userId="047b7937ee073524" providerId="LiveId" clId="{6FDC1079-4CD3-4AFB-979D-9CE46E2D5B35}" dt="2020-04-16T19:48:09.673" v="543"/>
          <ac:cxnSpMkLst>
            <pc:docMk/>
            <pc:sldMk cId="383635953" sldId="282"/>
            <ac:cxnSpMk id="10" creationId="{FD34C079-663C-4495-B1F6-B6F3263DCA84}"/>
          </ac:cxnSpMkLst>
        </pc:cxnChg>
      </pc:sldChg>
      <pc:sldChg chg="addSp delSp modSp add">
        <pc:chgData name="Zulma Jimenez" userId="047b7937ee073524" providerId="LiveId" clId="{6FDC1079-4CD3-4AFB-979D-9CE46E2D5B35}" dt="2020-04-16T19:48:11.583" v="544"/>
        <pc:sldMkLst>
          <pc:docMk/>
          <pc:sldMk cId="3946656725" sldId="283"/>
        </pc:sldMkLst>
        <pc:spChg chg="mod">
          <ac:chgData name="Zulma Jimenez" userId="047b7937ee073524" providerId="LiveId" clId="{6FDC1079-4CD3-4AFB-979D-9CE46E2D5B35}" dt="2020-04-16T19:33:59.213" v="470" actId="20577"/>
          <ac:spMkLst>
            <pc:docMk/>
            <pc:sldMk cId="3946656725" sldId="283"/>
            <ac:spMk id="2" creationId="{F238F045-03B2-49A9-8335-B732EADE6269}"/>
          </ac:spMkLst>
        </pc:spChg>
        <pc:spChg chg="del">
          <ac:chgData name="Zulma Jimenez" userId="047b7937ee073524" providerId="LiveId" clId="{6FDC1079-4CD3-4AFB-979D-9CE46E2D5B35}" dt="2020-04-16T19:29:57.027" v="454" actId="21"/>
          <ac:spMkLst>
            <pc:docMk/>
            <pc:sldMk cId="3946656725" sldId="283"/>
            <ac:spMk id="8" creationId="{DC710DFE-C362-4222-91D0-8118C426AC08}"/>
          </ac:spMkLst>
        </pc:spChg>
        <pc:picChg chg="del">
          <ac:chgData name="Zulma Jimenez" userId="047b7937ee073524" providerId="LiveId" clId="{6FDC1079-4CD3-4AFB-979D-9CE46E2D5B35}" dt="2020-04-16T19:29:57.027" v="454" actId="21"/>
          <ac:picMkLst>
            <pc:docMk/>
            <pc:sldMk cId="3946656725" sldId="283"/>
            <ac:picMk id="3" creationId="{65079F48-04E2-4E21-89F8-960E2A60DB00}"/>
          </ac:picMkLst>
        </pc:picChg>
        <pc:picChg chg="del">
          <ac:chgData name="Zulma Jimenez" userId="047b7937ee073524" providerId="LiveId" clId="{6FDC1079-4CD3-4AFB-979D-9CE46E2D5B35}" dt="2020-04-16T19:29:57.027" v="454" actId="21"/>
          <ac:picMkLst>
            <pc:docMk/>
            <pc:sldMk cId="3946656725" sldId="283"/>
            <ac:picMk id="4" creationId="{0E395CD2-BBB7-45EF-A1ED-9A493D83F5A6}"/>
          </ac:picMkLst>
        </pc:picChg>
        <pc:picChg chg="add mod">
          <ac:chgData name="Zulma Jimenez" userId="047b7937ee073524" providerId="LiveId" clId="{6FDC1079-4CD3-4AFB-979D-9CE46E2D5B35}" dt="2020-04-16T19:46:52.058" v="527" actId="14100"/>
          <ac:picMkLst>
            <pc:docMk/>
            <pc:sldMk cId="3946656725" sldId="283"/>
            <ac:picMk id="6" creationId="{AA33510D-2527-41DA-AA54-0A462EBEEFDA}"/>
          </ac:picMkLst>
        </pc:picChg>
        <pc:picChg chg="add mod">
          <ac:chgData name="Zulma Jimenez" userId="047b7937ee073524" providerId="LiveId" clId="{6FDC1079-4CD3-4AFB-979D-9CE46E2D5B35}" dt="2020-04-16T19:46:56.155" v="529" actId="1076"/>
          <ac:picMkLst>
            <pc:docMk/>
            <pc:sldMk cId="3946656725" sldId="283"/>
            <ac:picMk id="9" creationId="{9F9B83D6-8F55-4479-A2CC-26595381DC49}"/>
          </ac:picMkLst>
        </pc:picChg>
        <pc:cxnChg chg="del">
          <ac:chgData name="Zulma Jimenez" userId="047b7937ee073524" providerId="LiveId" clId="{6FDC1079-4CD3-4AFB-979D-9CE46E2D5B35}" dt="2020-04-16T19:29:57.027" v="454" actId="21"/>
          <ac:cxnSpMkLst>
            <pc:docMk/>
            <pc:sldMk cId="3946656725" sldId="283"/>
            <ac:cxnSpMk id="5" creationId="{2189D311-A958-4114-8AAD-519B296C3C28}"/>
          </ac:cxnSpMkLst>
        </pc:cxnChg>
        <pc:cxnChg chg="del">
          <ac:chgData name="Zulma Jimenez" userId="047b7937ee073524" providerId="LiveId" clId="{6FDC1079-4CD3-4AFB-979D-9CE46E2D5B35}" dt="2020-04-16T19:29:57.027" v="454" actId="21"/>
          <ac:cxnSpMkLst>
            <pc:docMk/>
            <pc:sldMk cId="3946656725" sldId="283"/>
            <ac:cxnSpMk id="7" creationId="{0B951D86-8FBD-443B-B14E-48B983BC2184}"/>
          </ac:cxnSpMkLst>
        </pc:cxnChg>
        <pc:cxnChg chg="add">
          <ac:chgData name="Zulma Jimenez" userId="047b7937ee073524" providerId="LiveId" clId="{6FDC1079-4CD3-4AFB-979D-9CE46E2D5B35}" dt="2020-04-16T19:48:11.583" v="544"/>
          <ac:cxnSpMkLst>
            <pc:docMk/>
            <pc:sldMk cId="3946656725" sldId="283"/>
            <ac:cxnSpMk id="10" creationId="{9D859BCB-60BE-47E7-B170-10C1310B115B}"/>
          </ac:cxnSpMkLst>
        </pc:cxnChg>
      </pc:sldChg>
      <pc:sldChg chg="addSp delSp modSp add">
        <pc:chgData name="Zulma Jimenez" userId="047b7937ee073524" providerId="LiveId" clId="{6FDC1079-4CD3-4AFB-979D-9CE46E2D5B35}" dt="2020-04-16T19:48:13.907" v="545"/>
        <pc:sldMkLst>
          <pc:docMk/>
          <pc:sldMk cId="3535601806" sldId="284"/>
        </pc:sldMkLst>
        <pc:spChg chg="mod">
          <ac:chgData name="Zulma Jimenez" userId="047b7937ee073524" providerId="LiveId" clId="{6FDC1079-4CD3-4AFB-979D-9CE46E2D5B35}" dt="2020-04-16T19:34:05.325" v="474" actId="20577"/>
          <ac:spMkLst>
            <pc:docMk/>
            <pc:sldMk cId="3535601806" sldId="284"/>
            <ac:spMk id="2" creationId="{4223EAAF-B5A8-4A96-AFCE-D22605E2D536}"/>
          </ac:spMkLst>
        </pc:spChg>
        <pc:spChg chg="del">
          <ac:chgData name="Zulma Jimenez" userId="047b7937ee073524" providerId="LiveId" clId="{6FDC1079-4CD3-4AFB-979D-9CE46E2D5B35}" dt="2020-04-16T19:30:01.109" v="455" actId="21"/>
          <ac:spMkLst>
            <pc:docMk/>
            <pc:sldMk cId="3535601806" sldId="284"/>
            <ac:spMk id="7" creationId="{32147F53-1C00-40EE-BD42-3BA42F4F130C}"/>
          </ac:spMkLst>
        </pc:spChg>
        <pc:picChg chg="del">
          <ac:chgData name="Zulma Jimenez" userId="047b7937ee073524" providerId="LiveId" clId="{6FDC1079-4CD3-4AFB-979D-9CE46E2D5B35}" dt="2020-04-16T19:30:01.109" v="455" actId="21"/>
          <ac:picMkLst>
            <pc:docMk/>
            <pc:sldMk cId="3535601806" sldId="284"/>
            <ac:picMk id="3" creationId="{4A47A188-90BB-46AF-AE27-C7432E46AD3C}"/>
          </ac:picMkLst>
        </pc:picChg>
        <pc:picChg chg="del">
          <ac:chgData name="Zulma Jimenez" userId="047b7937ee073524" providerId="LiveId" clId="{6FDC1079-4CD3-4AFB-979D-9CE46E2D5B35}" dt="2020-04-16T19:30:01.109" v="455" actId="21"/>
          <ac:picMkLst>
            <pc:docMk/>
            <pc:sldMk cId="3535601806" sldId="284"/>
            <ac:picMk id="4" creationId="{D9A8BC80-BA22-41F0-A815-CB9D4F6C9479}"/>
          </ac:picMkLst>
        </pc:picChg>
        <pc:picChg chg="add mod">
          <ac:chgData name="Zulma Jimenez" userId="047b7937ee073524" providerId="LiveId" clId="{6FDC1079-4CD3-4AFB-979D-9CE46E2D5B35}" dt="2020-04-16T19:47:46.386" v="534" actId="14100"/>
          <ac:picMkLst>
            <pc:docMk/>
            <pc:sldMk cId="3535601806" sldId="284"/>
            <ac:picMk id="5" creationId="{D7ACB454-4ECE-45CA-BE58-95F0AAA2E3D8}"/>
          </ac:picMkLst>
        </pc:picChg>
        <pc:picChg chg="add mod">
          <ac:chgData name="Zulma Jimenez" userId="047b7937ee073524" providerId="LiveId" clId="{6FDC1079-4CD3-4AFB-979D-9CE46E2D5B35}" dt="2020-04-16T19:47:51.252" v="536" actId="1076"/>
          <ac:picMkLst>
            <pc:docMk/>
            <pc:sldMk cId="3535601806" sldId="284"/>
            <ac:picMk id="9" creationId="{4C2F3F36-57A2-4717-84FB-41EB9A0E4408}"/>
          </ac:picMkLst>
        </pc:picChg>
        <pc:cxnChg chg="del">
          <ac:chgData name="Zulma Jimenez" userId="047b7937ee073524" providerId="LiveId" clId="{6FDC1079-4CD3-4AFB-979D-9CE46E2D5B35}" dt="2020-04-16T19:30:01.109" v="455" actId="21"/>
          <ac:cxnSpMkLst>
            <pc:docMk/>
            <pc:sldMk cId="3535601806" sldId="284"/>
            <ac:cxnSpMk id="8" creationId="{49F3A7D1-2B51-4910-9EF3-2A9D5C8C1D02}"/>
          </ac:cxnSpMkLst>
        </pc:cxnChg>
        <pc:cxnChg chg="del">
          <ac:chgData name="Zulma Jimenez" userId="047b7937ee073524" providerId="LiveId" clId="{6FDC1079-4CD3-4AFB-979D-9CE46E2D5B35}" dt="2020-04-16T19:30:01.109" v="455" actId="21"/>
          <ac:cxnSpMkLst>
            <pc:docMk/>
            <pc:sldMk cId="3535601806" sldId="284"/>
            <ac:cxnSpMk id="10" creationId="{5A76EB26-1EFC-4DA5-A13C-AA4DD9756D98}"/>
          </ac:cxnSpMkLst>
        </pc:cxnChg>
        <pc:cxnChg chg="add">
          <ac:chgData name="Zulma Jimenez" userId="047b7937ee073524" providerId="LiveId" clId="{6FDC1079-4CD3-4AFB-979D-9CE46E2D5B35}" dt="2020-04-16T19:48:13.907" v="545"/>
          <ac:cxnSpMkLst>
            <pc:docMk/>
            <pc:sldMk cId="3535601806" sldId="284"/>
            <ac:cxnSpMk id="11" creationId="{B41728DE-66A4-4A8F-B66E-CCB4207B1315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588E-ABE5-435C-851F-A0189C563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3C605-933F-4A2F-AB05-D91A73E13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CAB25-59C8-4097-8AF5-ADC946D2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45B66-D226-4449-8E2A-BF4755B6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666B2-82B1-4554-A4A6-BC8DE298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4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0415-BDFE-4C0B-A0CC-8F2F9209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93558-A74E-46B3-9454-4672E052A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1EC8-3DF4-43FE-8482-4C5AC8E0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096E3-CA86-48B3-8AEB-2E61AAE9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6A840-BC85-4541-B903-672E2190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9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AA20A-0CB7-453C-8958-5FBB710B78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55D79-B7E6-4C4D-A6A8-85520CBB9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166DC-3BBE-450B-9831-804452B38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9CA8-71FA-4E38-AF31-F8AC06C1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191BA-7E21-4065-8756-613565B4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0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264F8-7415-4935-8433-B0994A42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001A2-7AF4-41FD-9F34-DED9C7FC0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625B-84C8-40F5-88A0-E6269C41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2459-53DC-4DBA-AC73-E616ABDD6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8C0CD-7A07-4609-B70D-769992676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6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5018-33E1-42F8-B829-DE8CF6C0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EF2F6-5A58-430E-BFA8-658F08DF5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C6A3A-7335-4891-8FE5-FC8EBAFE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2A3C3-537B-45DE-9F35-ADB827A4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0A2AB-4A58-4DB8-8630-DE52B6B1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5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79D0-CAD3-482E-8282-B03BEF9E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EF972-3B21-4F16-B3F5-AF1E066B3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32C71-E71B-4E70-B43D-857E4A39F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3447F-820C-42AD-8798-9213900E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867B9-CD6F-4949-AB32-CDB54880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D1754-CF9D-4898-A945-E137C35E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0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0188-79B6-4A76-9E6B-6FBBE9B97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9283D-2490-4CCB-B9C9-D704C2C4C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25FCA-B394-4E6D-BA0B-0BD67A77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1F639-3664-4F94-A804-AE9B7D266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2BB4D-F43C-45FD-B9A7-B9199DB36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867D35-5245-46AD-80F0-A65C429C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15507E-FFFF-4696-9C16-5041A8B6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A3EF4-7F4C-4FF7-BE43-356EB02E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4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F2BB-F8A7-4BFC-9E9C-2CF18874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B47E70-63B8-4627-83F8-DD40DAA7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AF504-331B-4276-8A25-87DDE16A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A7489-EAC1-40A1-B209-896D38B9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6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588D47-46C5-4426-8C18-9865F15B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CA8D9-D42E-4485-B9E6-021ED88B0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07388-F598-4758-8B48-A4427D5E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6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41D4D-F42D-4B6A-BACB-03EC547E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DC96A-6B4F-489B-8936-D6B76664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CB4C-CE32-43DA-A9F7-2027928B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CBD29-513F-4D78-84B0-C440F862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71DB5-6DD1-43A0-9476-EE1E65C3B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2F5AC-8AD3-4305-91A4-B9467B99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DDCE0-9C32-43A3-A272-01FA58DD6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269243-CFF0-4868-BFF2-E142ED672E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CD87B-473D-4E2D-A2AD-C567009A7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7C239-86D0-4563-839F-7B72D213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A161B-D593-4982-AB40-3A91C4D3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85118-E711-4DC1-B75A-FC935102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9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2DF734-A1F2-43EA-954D-B4772704A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5B4DF-535D-451F-97B6-98873DA0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0528F-CFE2-4C51-8147-C982B9375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EBD3-FFF5-4D26-8AAA-BE0565E34C5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AC828-6600-45AD-AC48-57FAD5253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2D69B-2DB8-4888-A105-E9630EC70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93153-ADEE-4C9E-8E01-28B0E295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3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CF2790-7B4E-4B24-96A2-05618F061DE0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Alka-Seltzer Reaction at 22.80 </a:t>
            </a:r>
            <a:r>
              <a:rPr lang="en-US" sz="6000" b="1" kern="1200" baseline="30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6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</a:t>
            </a:r>
            <a:endParaRPr lang="en-US" sz="6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694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CF2790-7B4E-4B24-96A2-05618F061DE0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Alka-Seltzer Reaction at 5.50 </a:t>
            </a:r>
            <a:r>
              <a:rPr lang="en-US" sz="6000" b="1" kern="1200" baseline="30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6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</a:t>
            </a:r>
            <a:endParaRPr lang="en-US" sz="6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7515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38230E-41F6-41BD-9966-5B8FD8F28309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21 seconds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9AB1B-2B1B-4BEB-8FAE-AEB05B0BF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00" y="935110"/>
            <a:ext cx="4005679" cy="5242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38AE83-BA49-4CB9-BB25-F40FDEA10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733" y="935110"/>
            <a:ext cx="4005679" cy="52424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B899B6-109A-4BA0-A3C7-FD71A9286C9A}"/>
              </a:ext>
            </a:extLst>
          </p:cNvPr>
          <p:cNvCxnSpPr>
            <a:cxnSpLocks/>
          </p:cNvCxnSpPr>
          <p:nvPr/>
        </p:nvCxnSpPr>
        <p:spPr>
          <a:xfrm>
            <a:off x="1095833" y="3655976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437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836026-4E58-4439-AF10-8473117B7048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24 seconds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90E09E-7B4B-43F1-A4F5-7E44DEEA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00" y="795877"/>
            <a:ext cx="3896167" cy="5521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8B60BC-0AA3-497B-94B3-3D2C0656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321" y="795877"/>
            <a:ext cx="3896167" cy="55214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675DEB-ACDF-4CE1-8474-3BADF2EE2178}"/>
              </a:ext>
            </a:extLst>
          </p:cNvPr>
          <p:cNvCxnSpPr>
            <a:cxnSpLocks/>
          </p:cNvCxnSpPr>
          <p:nvPr/>
        </p:nvCxnSpPr>
        <p:spPr>
          <a:xfrm>
            <a:off x="1095833" y="3655976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847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5F1FA5-5E89-4115-943D-F137B9ACAE1A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27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10C26-D49F-4EAE-A70B-7D93BB43D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22" y="785083"/>
            <a:ext cx="3939032" cy="5606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497470-4470-4507-A7D3-BEE0AA796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681" y="785083"/>
            <a:ext cx="3939032" cy="560681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1B63E3-A0FC-43E9-AC6D-875FD9514FF0}"/>
              </a:ext>
            </a:extLst>
          </p:cNvPr>
          <p:cNvCxnSpPr>
            <a:cxnSpLocks/>
          </p:cNvCxnSpPr>
          <p:nvPr/>
        </p:nvCxnSpPr>
        <p:spPr>
          <a:xfrm>
            <a:off x="1095833" y="3666609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926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61A8D0-3E02-4964-9B85-8EC88CA86C4A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30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8F6D1-398F-4E54-8DEB-7C4D6792D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074" y="619185"/>
            <a:ext cx="3814875" cy="5851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72EAF6-B41A-4CA9-B167-2192E40C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372" y="619185"/>
            <a:ext cx="3814875" cy="58518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14B7FC-873D-4A21-A205-279594E37AFE}"/>
              </a:ext>
            </a:extLst>
          </p:cNvPr>
          <p:cNvCxnSpPr>
            <a:cxnSpLocks/>
          </p:cNvCxnSpPr>
          <p:nvPr/>
        </p:nvCxnSpPr>
        <p:spPr>
          <a:xfrm>
            <a:off x="1095833" y="3655976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607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DA33D-AB30-463B-9F5A-53B848E07B77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33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7E713-F1AB-4D98-85C0-03B8D41DD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21" y="635811"/>
            <a:ext cx="3918874" cy="5839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5601FB-86C2-416C-90F8-5247E610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861" y="635811"/>
            <a:ext cx="3918874" cy="58398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99927-DD4A-4694-B19C-6672E552987F}"/>
              </a:ext>
            </a:extLst>
          </p:cNvPr>
          <p:cNvCxnSpPr>
            <a:cxnSpLocks/>
          </p:cNvCxnSpPr>
          <p:nvPr/>
        </p:nvCxnSpPr>
        <p:spPr>
          <a:xfrm>
            <a:off x="1095833" y="3655976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71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5B37E-3729-45F8-B011-74B80C1491DA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36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0A2234-0AE0-4BA0-B3CD-A75720998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648" y="499328"/>
            <a:ext cx="3753751" cy="6065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F56CD-F4E8-4450-AB3D-F4BCC0F61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309" y="499328"/>
            <a:ext cx="3753751" cy="60655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34C079-663C-4495-B1F6-B6F3263DCA84}"/>
              </a:ext>
            </a:extLst>
          </p:cNvPr>
          <p:cNvCxnSpPr>
            <a:cxnSpLocks/>
          </p:cNvCxnSpPr>
          <p:nvPr/>
        </p:nvCxnSpPr>
        <p:spPr>
          <a:xfrm>
            <a:off x="1095833" y="3655976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35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38F045-03B2-49A9-8335-B732EADE6269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39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33510D-2527-41DA-AA54-0A462EBEE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14" y="395900"/>
            <a:ext cx="3977574" cy="6052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9B83D6-8F55-4479-A2CC-26595381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384" y="395899"/>
            <a:ext cx="3977574" cy="605233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859BCB-60BE-47E7-B170-10C1310B115B}"/>
              </a:ext>
            </a:extLst>
          </p:cNvPr>
          <p:cNvCxnSpPr>
            <a:cxnSpLocks/>
          </p:cNvCxnSpPr>
          <p:nvPr/>
        </p:nvCxnSpPr>
        <p:spPr>
          <a:xfrm>
            <a:off x="1095833" y="3655976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656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23EAAF-B5A8-4A96-AFCE-D22605E2D536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42 seconds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CB454-4ECE-45CA-BE58-95F0AAA2E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42" y="374636"/>
            <a:ext cx="4244577" cy="6175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2F3F36-57A2-4717-84FB-41EB9A0E4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763" y="419130"/>
            <a:ext cx="4244577" cy="61750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1728DE-66A4-4A8F-B66E-CCB4207B1315}"/>
              </a:ext>
            </a:extLst>
          </p:cNvPr>
          <p:cNvCxnSpPr>
            <a:cxnSpLocks/>
          </p:cNvCxnSpPr>
          <p:nvPr/>
        </p:nvCxnSpPr>
        <p:spPr>
          <a:xfrm>
            <a:off x="1095833" y="3655976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01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CF2790-7B4E-4B24-96A2-05618F061DE0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Alka-Seltzer Reaction </a:t>
            </a:r>
            <a:r>
              <a:rPr lang="en-US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 35.50 </a:t>
            </a:r>
            <a:r>
              <a:rPr lang="en-US" sz="6000" b="1" kern="1200" baseline="30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6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</a:t>
            </a:r>
            <a:endParaRPr lang="en-US" sz="6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390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19A33-DA51-4A31-BD73-E27C7D076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7" t="18667" r="37250" b="36889"/>
          <a:stretch/>
        </p:blipFill>
        <p:spPr>
          <a:xfrm>
            <a:off x="1618615" y="403741"/>
            <a:ext cx="4805680" cy="5982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E1078-48F2-40CB-A890-D05A08204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7" t="18667" r="37250" b="36889"/>
          <a:stretch/>
        </p:blipFill>
        <p:spPr>
          <a:xfrm>
            <a:off x="6943090" y="403741"/>
            <a:ext cx="4805680" cy="5982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38230E-41F6-41BD-9966-5B8FD8F28309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15 seconds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3D245E-9126-4C08-84B3-8EC41CF2A10F}"/>
              </a:ext>
            </a:extLst>
          </p:cNvPr>
          <p:cNvCxnSpPr>
            <a:cxnSpLocks/>
          </p:cNvCxnSpPr>
          <p:nvPr/>
        </p:nvCxnSpPr>
        <p:spPr>
          <a:xfrm>
            <a:off x="2924175" y="3038475"/>
            <a:ext cx="2524125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23860A-5BBD-4C97-B051-1E2834356A24}"/>
              </a:ext>
            </a:extLst>
          </p:cNvPr>
          <p:cNvCxnSpPr>
            <a:cxnSpLocks/>
          </p:cNvCxnSpPr>
          <p:nvPr/>
        </p:nvCxnSpPr>
        <p:spPr>
          <a:xfrm>
            <a:off x="8060810" y="1114425"/>
            <a:ext cx="2524125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5FA900-CE39-4EBF-AD9F-89F7E6A103D2}"/>
              </a:ext>
            </a:extLst>
          </p:cNvPr>
          <p:cNvSpPr txBox="1"/>
          <p:nvPr/>
        </p:nvSpPr>
        <p:spPr>
          <a:xfrm>
            <a:off x="8060810" y="71592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7.10 cm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B67175-44E8-4253-A1C4-E6C84B856306}"/>
              </a:ext>
            </a:extLst>
          </p:cNvPr>
          <p:cNvCxnSpPr/>
          <p:nvPr/>
        </p:nvCxnSpPr>
        <p:spPr>
          <a:xfrm flipV="1">
            <a:off x="5448300" y="1114425"/>
            <a:ext cx="2612510" cy="1924050"/>
          </a:xfrm>
          <a:prstGeom prst="straightConnector1">
            <a:avLst/>
          </a:prstGeom>
          <a:ln w="28575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39DCDF-C5E6-4493-9FFF-79B893CFC5F7}"/>
              </a:ext>
            </a:extLst>
          </p:cNvPr>
          <p:cNvSpPr txBox="1"/>
          <p:nvPr/>
        </p:nvSpPr>
        <p:spPr>
          <a:xfrm rot="19330655">
            <a:off x="5887675" y="1621265"/>
            <a:ext cx="177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Move the line up</a:t>
            </a:r>
          </a:p>
        </p:txBody>
      </p:sp>
    </p:spTree>
    <p:extLst>
      <p:ext uri="{BB962C8B-B14F-4D97-AF65-F5344CB8AC3E}">
        <p14:creationId xmlns:p14="http://schemas.microsoft.com/office/powerpoint/2010/main" val="3783029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38230E-41F6-41BD-9966-5B8FD8F28309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18 seconds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10BBA-BF78-49FD-B84F-47599F199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71" y="1044064"/>
            <a:ext cx="4016012" cy="5321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7FCCA8-6088-4F26-954E-E7BD7460D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999" y="1044063"/>
            <a:ext cx="4016012" cy="532176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8D249A-33BB-49B3-8BFF-2A5C7572F918}"/>
              </a:ext>
            </a:extLst>
          </p:cNvPr>
          <p:cNvCxnSpPr>
            <a:cxnSpLocks/>
          </p:cNvCxnSpPr>
          <p:nvPr/>
        </p:nvCxnSpPr>
        <p:spPr>
          <a:xfrm>
            <a:off x="1268916" y="3116045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38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5F1FA5-5E89-4115-943D-F137B9ACAE1A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21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4F0D7D-ADAE-4123-8A81-D1F20CA08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09" y="1078909"/>
            <a:ext cx="4389179" cy="5069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1797D-1A37-4E40-855B-1D2425B32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590" y="1078909"/>
            <a:ext cx="4389179" cy="506934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46C6F-AD03-42B8-9D75-29A2F82EC17D}"/>
              </a:ext>
            </a:extLst>
          </p:cNvPr>
          <p:cNvCxnSpPr>
            <a:cxnSpLocks/>
          </p:cNvCxnSpPr>
          <p:nvPr/>
        </p:nvCxnSpPr>
        <p:spPr>
          <a:xfrm>
            <a:off x="1268916" y="3116045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436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61A8D0-3E02-4964-9B85-8EC88CA86C4A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24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8E847-8DE7-4E0A-84C0-BC6BD74DF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75" y="1135652"/>
            <a:ext cx="4154177" cy="49850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819A68-4483-4A46-A27F-CC663D44A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178" y="1135652"/>
            <a:ext cx="4154177" cy="498501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C82A92-EDC1-450D-870C-0DA1BE9A1257}"/>
              </a:ext>
            </a:extLst>
          </p:cNvPr>
          <p:cNvCxnSpPr>
            <a:cxnSpLocks/>
          </p:cNvCxnSpPr>
          <p:nvPr/>
        </p:nvCxnSpPr>
        <p:spPr>
          <a:xfrm>
            <a:off x="1268916" y="3116045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74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DA33D-AB30-463B-9F5A-53B848E07B77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27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C5754-4B10-45F7-A5BE-C726CFC8D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98" y="928687"/>
            <a:ext cx="4466545" cy="5390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95AD47-CB86-4626-9193-BAD38FF86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232" y="928687"/>
            <a:ext cx="4466545" cy="53906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63477A-FB1E-4783-9CC6-E0E52B8FB166}"/>
              </a:ext>
            </a:extLst>
          </p:cNvPr>
          <p:cNvCxnSpPr>
            <a:cxnSpLocks/>
          </p:cNvCxnSpPr>
          <p:nvPr/>
        </p:nvCxnSpPr>
        <p:spPr>
          <a:xfrm>
            <a:off x="1268916" y="3116045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746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5B37E-3729-45F8-B011-74B80C1491DA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30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79CC71-CCCE-4C99-8FDB-7CD8FB1F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37" y="904875"/>
            <a:ext cx="4128952" cy="5363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E964CF-ACE3-4658-90D3-99E49A73D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643" y="904875"/>
            <a:ext cx="4128952" cy="53635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8FC77B-6EF4-4387-BF75-A9DF22B55C09}"/>
              </a:ext>
            </a:extLst>
          </p:cNvPr>
          <p:cNvCxnSpPr>
            <a:cxnSpLocks/>
          </p:cNvCxnSpPr>
          <p:nvPr/>
        </p:nvCxnSpPr>
        <p:spPr>
          <a:xfrm>
            <a:off x="1268916" y="3116045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518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38F045-03B2-49A9-8335-B732EADE6269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33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B82F8-8DA7-407A-A153-D3C024E3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57" y="741724"/>
            <a:ext cx="4192225" cy="5565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2E3CB4-990D-460C-8DAD-E5AEC1375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455" y="741724"/>
            <a:ext cx="4192225" cy="55653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23C451-AF09-40D0-A795-E6D70D61BB00}"/>
              </a:ext>
            </a:extLst>
          </p:cNvPr>
          <p:cNvCxnSpPr>
            <a:cxnSpLocks/>
          </p:cNvCxnSpPr>
          <p:nvPr/>
        </p:nvCxnSpPr>
        <p:spPr>
          <a:xfrm>
            <a:off x="1268916" y="3116045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073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23EAAF-B5A8-4A96-AFCE-D22605E2D536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36 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696E6-0AFD-4DC0-9F43-E483F3A8C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12" y="776423"/>
            <a:ext cx="4213176" cy="5694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C405E-8406-4499-89BA-66DFA1D85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755" y="776422"/>
            <a:ext cx="4213176" cy="569404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CBE10B-022D-4F5B-A059-6543E55F3ECF}"/>
              </a:ext>
            </a:extLst>
          </p:cNvPr>
          <p:cNvCxnSpPr>
            <a:cxnSpLocks/>
          </p:cNvCxnSpPr>
          <p:nvPr/>
        </p:nvCxnSpPr>
        <p:spPr>
          <a:xfrm>
            <a:off x="1268916" y="3116045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666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0E4A73-4BFD-4094-96BC-D2253F21FF72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39 seconds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2C544-6EAE-4610-B073-633088E7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65" y="888681"/>
            <a:ext cx="4104458" cy="5568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D74AC-8E48-4C1A-A71E-2BBD310F5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737" y="888680"/>
            <a:ext cx="4104458" cy="55689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7E7129-83CF-4BE9-A886-CC5891E52073}"/>
              </a:ext>
            </a:extLst>
          </p:cNvPr>
          <p:cNvCxnSpPr>
            <a:cxnSpLocks/>
          </p:cNvCxnSpPr>
          <p:nvPr/>
        </p:nvCxnSpPr>
        <p:spPr>
          <a:xfrm>
            <a:off x="1268916" y="3116045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31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B7A07-311F-4FDD-A060-D5CC848BA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9" t="14883" r="37733" b="39846"/>
          <a:stretch/>
        </p:blipFill>
        <p:spPr>
          <a:xfrm>
            <a:off x="2296632" y="430617"/>
            <a:ext cx="4497572" cy="5996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BD571-7CE1-4DCD-9749-28C7838B2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9" t="14883" r="37733" b="39846"/>
          <a:stretch/>
        </p:blipFill>
        <p:spPr>
          <a:xfrm>
            <a:off x="7233683" y="430618"/>
            <a:ext cx="4497572" cy="5996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36026-4E58-4439-AF10-8473117B7048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18 seconds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CB2D26-EE9B-4F16-909B-B9771CDFC03D}"/>
              </a:ext>
            </a:extLst>
          </p:cNvPr>
          <p:cNvCxnSpPr>
            <a:cxnSpLocks/>
          </p:cNvCxnSpPr>
          <p:nvPr/>
        </p:nvCxnSpPr>
        <p:spPr>
          <a:xfrm>
            <a:off x="3317359" y="3123537"/>
            <a:ext cx="301964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309F9A-2C29-4C52-BE5D-EBE54F644E3A}"/>
              </a:ext>
            </a:extLst>
          </p:cNvPr>
          <p:cNvSpPr txBox="1"/>
          <p:nvPr/>
        </p:nvSpPr>
        <p:spPr>
          <a:xfrm>
            <a:off x="8410696" y="69443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9.00 cm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1BCDEA-3BC9-4193-9215-CD714A4CDBC6}"/>
              </a:ext>
            </a:extLst>
          </p:cNvPr>
          <p:cNvCxnSpPr>
            <a:cxnSpLocks/>
          </p:cNvCxnSpPr>
          <p:nvPr/>
        </p:nvCxnSpPr>
        <p:spPr>
          <a:xfrm>
            <a:off x="8243777" y="1106894"/>
            <a:ext cx="301964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40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316E7-641D-4D3F-B077-43289F0EC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51" t="12248" r="37122" b="40465"/>
          <a:stretch/>
        </p:blipFill>
        <p:spPr>
          <a:xfrm>
            <a:off x="2679404" y="421256"/>
            <a:ext cx="4114800" cy="6004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4CF098-9A4F-40CF-8342-E90233AD6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51" t="12248" r="37122" b="40465"/>
          <a:stretch/>
        </p:blipFill>
        <p:spPr>
          <a:xfrm>
            <a:off x="7595191" y="426573"/>
            <a:ext cx="4114800" cy="6004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5F1FA5-5E89-4115-943D-F137B9ACAE1A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21 seconds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6ECAC4-D128-4DB8-B06F-54155A90C0D5}"/>
              </a:ext>
            </a:extLst>
          </p:cNvPr>
          <p:cNvCxnSpPr>
            <a:cxnSpLocks/>
          </p:cNvCxnSpPr>
          <p:nvPr/>
        </p:nvCxnSpPr>
        <p:spPr>
          <a:xfrm>
            <a:off x="3136604" y="3325556"/>
            <a:ext cx="33386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CF4E6E-6DF3-4201-B36D-730B921F94AC}"/>
              </a:ext>
            </a:extLst>
          </p:cNvPr>
          <p:cNvCxnSpPr>
            <a:cxnSpLocks/>
          </p:cNvCxnSpPr>
          <p:nvPr/>
        </p:nvCxnSpPr>
        <p:spPr>
          <a:xfrm>
            <a:off x="7903533" y="1085631"/>
            <a:ext cx="33386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4C62AB-BC91-4CE6-AC5F-2F0A51D2586F}"/>
              </a:ext>
            </a:extLst>
          </p:cNvPr>
          <p:cNvSpPr txBox="1"/>
          <p:nvPr/>
        </p:nvSpPr>
        <p:spPr>
          <a:xfrm>
            <a:off x="8410696" y="69443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10.40 cm</a:t>
            </a:r>
          </a:p>
        </p:txBody>
      </p:sp>
    </p:spTree>
    <p:extLst>
      <p:ext uri="{BB962C8B-B14F-4D97-AF65-F5344CB8AC3E}">
        <p14:creationId xmlns:p14="http://schemas.microsoft.com/office/powerpoint/2010/main" val="2737974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EAA28-C9F0-435D-8E1D-E8AD5F308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5" t="11938" r="36599" b="39380"/>
          <a:stretch/>
        </p:blipFill>
        <p:spPr>
          <a:xfrm>
            <a:off x="2775097" y="393888"/>
            <a:ext cx="4253024" cy="6070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E4868-F927-4057-90A9-FE3609872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5" t="11938" r="36599" b="39380"/>
          <a:stretch/>
        </p:blipFill>
        <p:spPr>
          <a:xfrm>
            <a:off x="7510129" y="393888"/>
            <a:ext cx="4253024" cy="6070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61A8D0-3E02-4964-9B85-8EC88CA86C4A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24 seconds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FA7597-79A6-4FE2-9AAC-252E0AD3263F}"/>
              </a:ext>
            </a:extLst>
          </p:cNvPr>
          <p:cNvCxnSpPr>
            <a:cxnSpLocks/>
          </p:cNvCxnSpPr>
          <p:nvPr/>
        </p:nvCxnSpPr>
        <p:spPr>
          <a:xfrm>
            <a:off x="3200401" y="3219230"/>
            <a:ext cx="3615069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3961D9-24F2-480F-89F5-248CC967E24A}"/>
              </a:ext>
            </a:extLst>
          </p:cNvPr>
          <p:cNvCxnSpPr>
            <a:cxnSpLocks/>
          </p:cNvCxnSpPr>
          <p:nvPr/>
        </p:nvCxnSpPr>
        <p:spPr>
          <a:xfrm>
            <a:off x="7914167" y="1085630"/>
            <a:ext cx="3615069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119336-3521-4D16-AE50-46674FDEDE5B}"/>
              </a:ext>
            </a:extLst>
          </p:cNvPr>
          <p:cNvSpPr txBox="1"/>
          <p:nvPr/>
        </p:nvSpPr>
        <p:spPr>
          <a:xfrm>
            <a:off x="8410696" y="69443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11.45 cm</a:t>
            </a:r>
          </a:p>
        </p:txBody>
      </p:sp>
    </p:spTree>
    <p:extLst>
      <p:ext uri="{BB962C8B-B14F-4D97-AF65-F5344CB8AC3E}">
        <p14:creationId xmlns:p14="http://schemas.microsoft.com/office/powerpoint/2010/main" val="191792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DA33D-AB30-463B-9F5A-53B848E07B77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27 seconds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3B5F8-47F0-4DEF-B65A-8B73C42C0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6" r="17717" b="37704"/>
          <a:stretch/>
        </p:blipFill>
        <p:spPr>
          <a:xfrm>
            <a:off x="1488100" y="419130"/>
            <a:ext cx="4416596" cy="6162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9C533-B145-4B06-B232-2C6FD4DC6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6" r="17717" b="37704"/>
          <a:stretch/>
        </p:blipFill>
        <p:spPr>
          <a:xfrm>
            <a:off x="6624320" y="419130"/>
            <a:ext cx="4416596" cy="61629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56E53E-E4C8-4ABA-9D5F-137DEE1D8D26}"/>
              </a:ext>
            </a:extLst>
          </p:cNvPr>
          <p:cNvCxnSpPr>
            <a:cxnSpLocks/>
          </p:cNvCxnSpPr>
          <p:nvPr/>
        </p:nvCxnSpPr>
        <p:spPr>
          <a:xfrm>
            <a:off x="2570481" y="3747550"/>
            <a:ext cx="3169919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4CD3FB-F5C9-48EF-951B-6E2C7B2F1A05}"/>
              </a:ext>
            </a:extLst>
          </p:cNvPr>
          <p:cNvCxnSpPr>
            <a:cxnSpLocks/>
          </p:cNvCxnSpPr>
          <p:nvPr/>
        </p:nvCxnSpPr>
        <p:spPr>
          <a:xfrm>
            <a:off x="7010401" y="1431070"/>
            <a:ext cx="3169919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F4E9DF-10E9-4171-BAC8-7EAC98A36B5C}"/>
              </a:ext>
            </a:extLst>
          </p:cNvPr>
          <p:cNvSpPr txBox="1"/>
          <p:nvPr/>
        </p:nvSpPr>
        <p:spPr>
          <a:xfrm>
            <a:off x="8410696" y="69443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12.50 cm</a:t>
            </a:r>
          </a:p>
        </p:txBody>
      </p:sp>
    </p:spTree>
    <p:extLst>
      <p:ext uri="{BB962C8B-B14F-4D97-AF65-F5344CB8AC3E}">
        <p14:creationId xmlns:p14="http://schemas.microsoft.com/office/powerpoint/2010/main" val="2232107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5B37E-3729-45F8-B011-74B80C1491DA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30 seconds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C3280-5989-4C41-9B2B-7E430A4C5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09" y="1033221"/>
            <a:ext cx="4933950" cy="5057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8CEACB-3260-4794-A774-2D6EF7730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263" y="1033221"/>
            <a:ext cx="4933950" cy="505777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9D2C73-8763-4AD2-BD94-49360F98BCDB}"/>
              </a:ext>
            </a:extLst>
          </p:cNvPr>
          <p:cNvCxnSpPr>
            <a:cxnSpLocks/>
          </p:cNvCxnSpPr>
          <p:nvPr/>
        </p:nvCxnSpPr>
        <p:spPr>
          <a:xfrm>
            <a:off x="2166443" y="3194657"/>
            <a:ext cx="334122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7DEC9F-7159-425C-A9D0-CB053620EA5C}"/>
              </a:ext>
            </a:extLst>
          </p:cNvPr>
          <p:cNvCxnSpPr>
            <a:cxnSpLocks/>
          </p:cNvCxnSpPr>
          <p:nvPr/>
        </p:nvCxnSpPr>
        <p:spPr>
          <a:xfrm>
            <a:off x="7322496" y="1618233"/>
            <a:ext cx="334122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49B7800-EF6F-470A-ACF5-30740BACE8F6}"/>
              </a:ext>
            </a:extLst>
          </p:cNvPr>
          <p:cNvSpPr txBox="1"/>
          <p:nvPr/>
        </p:nvSpPr>
        <p:spPr>
          <a:xfrm>
            <a:off x="8264646" y="110748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12.65 cm</a:t>
            </a:r>
          </a:p>
        </p:txBody>
      </p:sp>
    </p:spTree>
    <p:extLst>
      <p:ext uri="{BB962C8B-B14F-4D97-AF65-F5344CB8AC3E}">
        <p14:creationId xmlns:p14="http://schemas.microsoft.com/office/powerpoint/2010/main" val="3940999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38F045-03B2-49A9-8335-B732EADE6269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33 seconds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79F48-04E2-4E21-89F8-960E2A60D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01" y="814387"/>
            <a:ext cx="4747151" cy="5604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395CD2-BBB7-45EF-A1ED-9A493D83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549" y="814387"/>
            <a:ext cx="4747151" cy="560470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89D311-A958-4114-8AAD-519B296C3C28}"/>
              </a:ext>
            </a:extLst>
          </p:cNvPr>
          <p:cNvCxnSpPr>
            <a:cxnSpLocks/>
          </p:cNvCxnSpPr>
          <p:nvPr/>
        </p:nvCxnSpPr>
        <p:spPr>
          <a:xfrm>
            <a:off x="1261187" y="3359249"/>
            <a:ext cx="368571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951D86-8FBD-443B-B14E-48B983BC2184}"/>
              </a:ext>
            </a:extLst>
          </p:cNvPr>
          <p:cNvCxnSpPr>
            <a:cxnSpLocks/>
          </p:cNvCxnSpPr>
          <p:nvPr/>
        </p:nvCxnSpPr>
        <p:spPr>
          <a:xfrm>
            <a:off x="6899987" y="1408529"/>
            <a:ext cx="368571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710DFE-C362-4222-91D0-8118C426AC08}"/>
              </a:ext>
            </a:extLst>
          </p:cNvPr>
          <p:cNvSpPr txBox="1"/>
          <p:nvPr/>
        </p:nvSpPr>
        <p:spPr>
          <a:xfrm>
            <a:off x="8220105" y="97032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13.00 cm</a:t>
            </a:r>
          </a:p>
        </p:txBody>
      </p:sp>
    </p:spTree>
    <p:extLst>
      <p:ext uri="{BB962C8B-B14F-4D97-AF65-F5344CB8AC3E}">
        <p14:creationId xmlns:p14="http://schemas.microsoft.com/office/powerpoint/2010/main" val="325876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23EAAF-B5A8-4A96-AFCE-D22605E2D536}"/>
              </a:ext>
            </a:extLst>
          </p:cNvPr>
          <p:cNvSpPr txBox="1"/>
          <p:nvPr/>
        </p:nvSpPr>
        <p:spPr>
          <a:xfrm>
            <a:off x="131318" y="219075"/>
            <a:ext cx="1356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36 seconds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7A188-90BB-46AF-AE27-C7432E46A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66" y="919162"/>
            <a:ext cx="4896272" cy="5573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8BC80-BA22-41F0-A815-CB9D4F6C9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066" y="919162"/>
            <a:ext cx="4896272" cy="5573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147F53-1C00-40EE-BD42-3BA42F4F130C}"/>
              </a:ext>
            </a:extLst>
          </p:cNvPr>
          <p:cNvSpPr txBox="1"/>
          <p:nvPr/>
        </p:nvSpPr>
        <p:spPr>
          <a:xfrm>
            <a:off x="8220105" y="97032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13.30 cm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F3A7D1-2B51-4910-9EF3-2A9D5C8C1D02}"/>
              </a:ext>
            </a:extLst>
          </p:cNvPr>
          <p:cNvCxnSpPr>
            <a:cxnSpLocks/>
          </p:cNvCxnSpPr>
          <p:nvPr/>
        </p:nvCxnSpPr>
        <p:spPr>
          <a:xfrm>
            <a:off x="1095833" y="3655976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76EB26-1EFC-4DA5-A13C-AA4DD9756D98}"/>
              </a:ext>
            </a:extLst>
          </p:cNvPr>
          <p:cNvCxnSpPr>
            <a:cxnSpLocks/>
          </p:cNvCxnSpPr>
          <p:nvPr/>
        </p:nvCxnSpPr>
        <p:spPr>
          <a:xfrm>
            <a:off x="6837834" y="1346031"/>
            <a:ext cx="389526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813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Widescreen</PresentationFormat>
  <Paragraphs>36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Zulma Jimenez</dc:creator>
  <cp:lastModifiedBy>Zulma Jimenez</cp:lastModifiedBy>
  <cp:revision>1</cp:revision>
  <dcterms:created xsi:type="dcterms:W3CDTF">2020-04-16T19:54:02Z</dcterms:created>
  <dcterms:modified xsi:type="dcterms:W3CDTF">2020-04-16T23:32:20Z</dcterms:modified>
</cp:coreProperties>
</file>